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5"/>
  </p:notesMasterIdLst>
  <p:handoutMasterIdLst>
    <p:handoutMasterId r:id="rId26"/>
  </p:handoutMasterIdLst>
  <p:sldIdLst>
    <p:sldId id="283" r:id="rId4"/>
    <p:sldId id="321" r:id="rId5"/>
    <p:sldId id="272" r:id="rId6"/>
    <p:sldId id="359" r:id="rId7"/>
    <p:sldId id="381" r:id="rId8"/>
    <p:sldId id="382" r:id="rId9"/>
    <p:sldId id="280" r:id="rId10"/>
    <p:sldId id="306" r:id="rId11"/>
    <p:sldId id="383" r:id="rId12"/>
    <p:sldId id="274" r:id="rId13"/>
    <p:sldId id="384" r:id="rId14"/>
    <p:sldId id="386" r:id="rId15"/>
    <p:sldId id="269" r:id="rId16"/>
    <p:sldId id="370" r:id="rId17"/>
    <p:sldId id="371" r:id="rId18"/>
    <p:sldId id="372" r:id="rId19"/>
    <p:sldId id="385" r:id="rId20"/>
    <p:sldId id="361" r:id="rId21"/>
    <p:sldId id="362" r:id="rId22"/>
    <p:sldId id="387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5" autoAdjust="0"/>
    <p:restoredTop sz="93883" autoAdjust="0"/>
  </p:normalViewPr>
  <p:slideViewPr>
    <p:cSldViewPr snapToGrid="0" showGuides="1">
      <p:cViewPr varScale="1">
        <p:scale>
          <a:sx n="97" d="100"/>
          <a:sy n="97" d="100"/>
        </p:scale>
        <p:origin x="744" y="19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21403643014445"/>
          <c:y val="7.5297811738869555E-2"/>
          <c:w val="0.82785963569855547"/>
          <c:h val="0.834344814174486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基礎技能</c:v>
                </c:pt>
                <c:pt idx="1">
                  <c:v>資料整理</c:v>
                </c:pt>
                <c:pt idx="2">
                  <c:v>建模技能</c:v>
                </c:pt>
                <c:pt idx="3">
                  <c:v>簡報技能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30</c:v>
                </c:pt>
                <c:pt idx="2">
                  <c:v>100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1-4C19-BC24-08C020B36B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基礎技能</c:v>
                </c:pt>
                <c:pt idx="1">
                  <c:v>資料整理</c:v>
                </c:pt>
                <c:pt idx="2">
                  <c:v>建模技能</c:v>
                </c:pt>
                <c:pt idx="3">
                  <c:v>簡報技能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70</c:v>
                </c:pt>
                <c:pt idx="2">
                  <c:v>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01-4C19-BC24-08C020B36B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879750512"/>
        <c:axId val="1879754864"/>
      </c:barChart>
      <c:catAx>
        <c:axId val="187975051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defRPr>
            </a:pPr>
            <a:endParaRPr lang="en-TW"/>
          </a:p>
        </c:txPr>
        <c:crossAx val="1879754864"/>
        <c:crosses val="autoZero"/>
        <c:auto val="1"/>
        <c:lblAlgn val="ctr"/>
        <c:lblOffset val="100"/>
        <c:noMultiLvlLbl val="0"/>
      </c:catAx>
      <c:valAx>
        <c:axId val="187975486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79750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21403643014445"/>
          <c:y val="7.5297811738869555E-2"/>
          <c:w val="0.82785963569855547"/>
          <c:h val="0.834344814174486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基礎技能</c:v>
                </c:pt>
                <c:pt idx="1">
                  <c:v>資料整理</c:v>
                </c:pt>
                <c:pt idx="2">
                  <c:v>建模技能</c:v>
                </c:pt>
                <c:pt idx="3">
                  <c:v>簡報技能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70</c:v>
                </c:pt>
                <c:pt idx="2">
                  <c:v>30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1-4C19-BC24-08C020B36B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基礎技能</c:v>
                </c:pt>
                <c:pt idx="1">
                  <c:v>資料整理</c:v>
                </c:pt>
                <c:pt idx="2">
                  <c:v>建模技能</c:v>
                </c:pt>
                <c:pt idx="3">
                  <c:v>簡報技能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70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01-4C19-BC24-08C020B36B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958413760"/>
        <c:axId val="1958414304"/>
      </c:barChart>
      <c:catAx>
        <c:axId val="195841376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defRPr>
            </a:pPr>
            <a:endParaRPr lang="en-TW"/>
          </a:p>
        </c:txPr>
        <c:crossAx val="1958414304"/>
        <c:crosses val="autoZero"/>
        <c:auto val="1"/>
        <c:lblAlgn val="ctr"/>
        <c:lblOffset val="100"/>
        <c:noMultiLvlLbl val="0"/>
      </c:catAx>
      <c:valAx>
        <c:axId val="195841430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958413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TW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A1A50A-BEC1-44CA-A6B0-16870BA128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48939B-7855-4686-B5F4-6217EDC4F5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86A8B-6C28-4F98-9E5F-92C1759ED2CC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C8DED-1BD7-41C1-B946-0E499A0263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D1910-E5DE-42C6-BAF5-05E33B1BC9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7EE9F-72EE-4FA2-A005-A7963D54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72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4CFDC-C390-4EC0-8DAA-4DDD325C514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92D45-CC39-48B0-8BAB-505E30EF2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92D45-CC39-48B0-8BAB-505E30EF234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25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92D45-CC39-48B0-8BAB-505E30EF234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30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1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1844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410BE4-3C5E-43B8-8434-8829CB38EFEC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6A72D2-8DDC-4832-8E1A-5E6079DDB785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77B211F-304A-4E12-A07A-202247B172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E3FBE6D7-EF7F-47A8-89CB-23A37D837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F114C1C8-D2A1-4716-AE48-7A7DD92216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7201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27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8520" y="1830618"/>
            <a:ext cx="2716706" cy="4322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90EF0-CEED-4A53-B844-4EE65FBA6C64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0EB6D2-B879-496E-A5EF-575D5374257B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66667A-BCF7-4F22-A620-8007DEC290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71B1C91-12C8-44EE-830D-F1FB142AC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94743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4">
            <a:extLst>
              <a:ext uri="{FF2B5EF4-FFF2-40B4-BE49-F238E27FC236}">
                <a16:creationId xmlns:a16="http://schemas.microsoft.com/office/drawing/2014/main" id="{DE92AE71-849C-4C5D-8BC3-63D1AD20C264}"/>
              </a:ext>
            </a:extLst>
          </p:cNvPr>
          <p:cNvGrpSpPr/>
          <p:nvPr userDrawn="1"/>
        </p:nvGrpSpPr>
        <p:grpSpPr>
          <a:xfrm>
            <a:off x="720076" y="1536177"/>
            <a:ext cx="3862162" cy="3037656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D0E32D3-7FAD-40AF-9518-E72C3AEAC5FF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EBD8ABF-E4E6-471F-986A-C4EE494F7A1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5278CF-71CB-4FE8-B7ED-DAAA45C6791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7FAF83E-5E8E-4C78-A6BA-2CDBD8810123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877B64-3C97-4D73-BE16-52CE9B25748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987417-78D5-491C-8E6A-188C225E73D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3DB0D5-7B53-40AF-92BC-8E5F127A3D0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41791F-5F7F-4B16-86E2-320FDFF01FC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CA01EEE8-1A00-420B-A9D7-046737460489}"/>
              </a:ext>
            </a:extLst>
          </p:cNvPr>
          <p:cNvGrpSpPr/>
          <p:nvPr userDrawn="1"/>
        </p:nvGrpSpPr>
        <p:grpSpPr>
          <a:xfrm>
            <a:off x="7624988" y="2977447"/>
            <a:ext cx="3862162" cy="3037656"/>
            <a:chOff x="2444748" y="555045"/>
            <a:chExt cx="7282048" cy="572745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F2C995-526A-4EB1-B4C9-1F6C1A508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87F308-9F56-41C4-B2ED-E364B83EB33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7A3EDE-4590-40C5-888A-D3B474B740A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0074FC-818E-4468-95AA-F42F7DC340D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1E1870-4715-463E-8873-E96187341BD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11437F7-9D98-4BE9-93CE-1A7DCF71FBF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022038-51F2-4CDE-95C2-5343CFB701F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0F7F6F-3E37-44A1-86D4-35EFC13F5DA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554" y="1730073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6D1F2188-2B90-458D-B866-CF7EE47DCD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96362" y="3147364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CA4F7555-B08F-4024-B435-F4B03BF47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263284AA-C901-48FB-8B29-4C8F0687F5D8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C3D689E-28EE-438B-A23D-92EC82A7FA53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99B3A-24E5-4560-8124-DF3CBFC4979C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3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6EA1BEB-CA23-4BDA-ABE4-1C3DD68D5A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76669" y="924448"/>
            <a:ext cx="5298456" cy="5009104"/>
          </a:xfrm>
          <a:custGeom>
            <a:avLst/>
            <a:gdLst>
              <a:gd name="connsiteX0" fmla="*/ 383512 w 4232031"/>
              <a:gd name="connsiteY0" fmla="*/ 152400 h 4000919"/>
              <a:gd name="connsiteX1" fmla="*/ 4232031 w 4232031"/>
              <a:gd name="connsiteY1" fmla="*/ 152400 h 4000919"/>
              <a:gd name="connsiteX2" fmla="*/ 4232031 w 4232031"/>
              <a:gd name="connsiteY2" fmla="*/ 4000919 h 4000919"/>
              <a:gd name="connsiteX3" fmla="*/ 0 w 4232031"/>
              <a:gd name="connsiteY3" fmla="*/ 0 h 4000919"/>
              <a:gd name="connsiteX4" fmla="*/ 3848519 w 4232031"/>
              <a:gd name="connsiteY4" fmla="*/ 3848519 h 4000919"/>
              <a:gd name="connsiteX5" fmla="*/ 0 w 4232031"/>
              <a:gd name="connsiteY5" fmla="*/ 3848519 h 4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2031" h="4000919">
                <a:moveTo>
                  <a:pt x="383512" y="152400"/>
                </a:moveTo>
                <a:lnTo>
                  <a:pt x="4232031" y="152400"/>
                </a:lnTo>
                <a:lnTo>
                  <a:pt x="4232031" y="4000919"/>
                </a:lnTo>
                <a:close/>
                <a:moveTo>
                  <a:pt x="0" y="0"/>
                </a:moveTo>
                <a:lnTo>
                  <a:pt x="3848519" y="3848519"/>
                </a:lnTo>
                <a:lnTo>
                  <a:pt x="0" y="38485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661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C59715-0591-4B9D-8DF3-CA84D8FBF8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6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25478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D07FC-15C4-4C6A-986D-9F8AF75556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83566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7E72DE7-6595-4BFA-8756-B9305A9898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41654" y="2672860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510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3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66858" y="364253"/>
            <a:ext cx="6012983" cy="3064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50CE873-3157-4ACA-9DEF-A3898679AE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86787" y="364253"/>
            <a:ext cx="3172650" cy="6056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97EDFA1B-E40C-4818-BE93-5913C50D0E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266858" y="3627455"/>
            <a:ext cx="2902063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8A97DCE-D05A-4EB8-81BB-EFE1E828AD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81193" y="3627455"/>
            <a:ext cx="2898648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405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9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689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02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 flip="none" rotWithShape="1">
          <a:gsLst>
            <a:gs pos="0">
              <a:schemeClr val="bg1">
                <a:lumMod val="75000"/>
              </a:schemeClr>
            </a:gs>
            <a:gs pos="50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58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BCC57E-E2CE-48F6-986D-4DCC519638EA}"/>
              </a:ext>
            </a:extLst>
          </p:cNvPr>
          <p:cNvSpPr/>
          <p:nvPr userDrawn="1"/>
        </p:nvSpPr>
        <p:spPr>
          <a:xfrm>
            <a:off x="4751851" y="0"/>
            <a:ext cx="26882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F64823A-9D96-4704-9538-98AA25DEFE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51851" y="663027"/>
            <a:ext cx="7440149" cy="23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356438-4E75-4009-8161-869896F0E5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863346"/>
            <a:ext cx="7440149" cy="23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800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EFC97D53-FA99-4CBD-AB1D-83FFB3BD488F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8A79FB9-F5E9-41A6-86D2-806115F5E6D1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3D248-C1F6-4A2E-BEBE-761B2FBA9433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5EAB53-0AB0-49A7-8A0C-0A9D85479EC0}"/>
              </a:ext>
            </a:extLst>
          </p:cNvPr>
          <p:cNvGrpSpPr/>
          <p:nvPr userDrawn="1"/>
        </p:nvGrpSpPr>
        <p:grpSpPr>
          <a:xfrm>
            <a:off x="10508830" y="5751672"/>
            <a:ext cx="1616495" cy="860583"/>
            <a:chOff x="3631780" y="1691976"/>
            <a:chExt cx="4859204" cy="25869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EC8A9F-0142-4609-95F7-1A271547C803}"/>
                </a:ext>
              </a:extLst>
            </p:cNvPr>
            <p:cNvSpPr/>
            <p:nvPr/>
          </p:nvSpPr>
          <p:spPr>
            <a:xfrm>
              <a:off x="4356826" y="3580626"/>
              <a:ext cx="692338" cy="692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CF3F67-0811-4C24-B10F-0D140D2AA63A}"/>
                </a:ext>
              </a:extLst>
            </p:cNvPr>
            <p:cNvGrpSpPr/>
            <p:nvPr/>
          </p:nvGrpSpPr>
          <p:grpSpPr>
            <a:xfrm>
              <a:off x="5715672" y="1691976"/>
              <a:ext cx="2775312" cy="2580988"/>
              <a:chOff x="5715672" y="1691976"/>
              <a:chExt cx="2775312" cy="2580988"/>
            </a:xfrm>
            <a:solidFill>
              <a:schemeClr val="accent4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A3F13EE-C67A-4A94-8E09-F65FFC6AFA4A}"/>
                  </a:ext>
                </a:extLst>
              </p:cNvPr>
              <p:cNvSpPr/>
              <p:nvPr/>
            </p:nvSpPr>
            <p:spPr>
              <a:xfrm>
                <a:off x="7644977" y="3580626"/>
                <a:ext cx="692338" cy="6923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9456DDD-1149-4AA4-8114-105A36EE6101}"/>
                  </a:ext>
                </a:extLst>
              </p:cNvPr>
              <p:cNvSpPr/>
              <p:nvPr/>
            </p:nvSpPr>
            <p:spPr>
              <a:xfrm>
                <a:off x="7042069" y="2524772"/>
                <a:ext cx="1448915" cy="14489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154FA3E-24E1-42E4-9A35-425F737CA35F}"/>
                  </a:ext>
                </a:extLst>
              </p:cNvPr>
              <p:cNvSpPr/>
              <p:nvPr/>
            </p:nvSpPr>
            <p:spPr>
              <a:xfrm>
                <a:off x="6494078" y="2004217"/>
                <a:ext cx="1150899" cy="1150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7D145-134C-4FE3-8FF9-BCEC4B6CA6BA}"/>
                  </a:ext>
                </a:extLst>
              </p:cNvPr>
              <p:cNvSpPr/>
              <p:nvPr/>
            </p:nvSpPr>
            <p:spPr>
              <a:xfrm>
                <a:off x="5715672" y="1691976"/>
                <a:ext cx="969145" cy="969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7A5171-079A-4D92-B321-8987F6E34CC2}"/>
                  </a:ext>
                </a:extLst>
              </p:cNvPr>
              <p:cNvSpPr/>
              <p:nvPr/>
            </p:nvSpPr>
            <p:spPr>
              <a:xfrm>
                <a:off x="7084624" y="3972002"/>
                <a:ext cx="952666" cy="2931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BDD4EF-B3CB-4E3E-B303-0CD5F31B137E}"/>
                </a:ext>
              </a:extLst>
            </p:cNvPr>
            <p:cNvGrpSpPr/>
            <p:nvPr/>
          </p:nvGrpSpPr>
          <p:grpSpPr>
            <a:xfrm>
              <a:off x="4298370" y="1809306"/>
              <a:ext cx="3786551" cy="2465573"/>
              <a:chOff x="4298370" y="1809306"/>
              <a:chExt cx="3786551" cy="246557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D636DE-3F26-4E27-AD6D-B784D857AC99}"/>
                  </a:ext>
                </a:extLst>
              </p:cNvPr>
              <p:cNvSpPr/>
              <p:nvPr/>
            </p:nvSpPr>
            <p:spPr>
              <a:xfrm>
                <a:off x="5322069" y="2156859"/>
                <a:ext cx="1043914" cy="1043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36D5D76-54F7-4983-873A-E9249D9B27AA}"/>
                  </a:ext>
                </a:extLst>
              </p:cNvPr>
              <p:cNvSpPr/>
              <p:nvPr/>
            </p:nvSpPr>
            <p:spPr>
              <a:xfrm>
                <a:off x="4298370" y="2176549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632AEFC-348B-439E-A407-D68AA774B02B}"/>
                  </a:ext>
                </a:extLst>
              </p:cNvPr>
              <p:cNvSpPr/>
              <p:nvPr/>
            </p:nvSpPr>
            <p:spPr>
              <a:xfrm>
                <a:off x="4809919" y="1809306"/>
                <a:ext cx="1081542" cy="10815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EADCE84-13E0-496D-8C9D-04C0B9B6FB73}"/>
                  </a:ext>
                </a:extLst>
              </p:cNvPr>
              <p:cNvSpPr/>
              <p:nvPr/>
            </p:nvSpPr>
            <p:spPr>
              <a:xfrm>
                <a:off x="6180316" y="2502943"/>
                <a:ext cx="753706" cy="7537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412BF7-6E8B-46D7-91C0-20C9A7951A5A}"/>
                  </a:ext>
                </a:extLst>
              </p:cNvPr>
              <p:cNvSpPr/>
              <p:nvPr/>
            </p:nvSpPr>
            <p:spPr>
              <a:xfrm>
                <a:off x="6934022" y="2588625"/>
                <a:ext cx="1150899" cy="1150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43FFB8D-4436-4398-8669-1B7030A860AD}"/>
                  </a:ext>
                </a:extLst>
              </p:cNvPr>
              <p:cNvSpPr/>
              <p:nvPr/>
            </p:nvSpPr>
            <p:spPr>
              <a:xfrm>
                <a:off x="7325201" y="3425414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A1C9E68-FE5B-4D06-BFD6-B836A0EE0D8A}"/>
                  </a:ext>
                </a:extLst>
              </p:cNvPr>
              <p:cNvSpPr/>
              <p:nvPr/>
            </p:nvSpPr>
            <p:spPr>
              <a:xfrm>
                <a:off x="7095848" y="3619731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11F6427-B46A-476C-A1FE-438921C33141}"/>
                  </a:ext>
                </a:extLst>
              </p:cNvPr>
              <p:cNvSpPr/>
              <p:nvPr/>
            </p:nvSpPr>
            <p:spPr>
              <a:xfrm>
                <a:off x="6575764" y="2862232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871897A-671A-4DF2-8FE8-89C3E46C5C41}"/>
                  </a:ext>
                </a:extLst>
              </p:cNvPr>
              <p:cNvSpPr/>
              <p:nvPr/>
            </p:nvSpPr>
            <p:spPr>
              <a:xfrm>
                <a:off x="6473567" y="3370881"/>
                <a:ext cx="841098" cy="8410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3E5CC0-00B6-418D-B32A-99090DFF4E42}"/>
                  </a:ext>
                </a:extLst>
              </p:cNvPr>
              <p:cNvSpPr/>
              <p:nvPr/>
            </p:nvSpPr>
            <p:spPr>
              <a:xfrm>
                <a:off x="6226213" y="4147024"/>
                <a:ext cx="1256511" cy="103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F72336-3F79-4A97-8B24-887979BA1BC4}"/>
                  </a:ext>
                </a:extLst>
              </p:cNvPr>
              <p:cNvSpPr/>
              <p:nvPr/>
            </p:nvSpPr>
            <p:spPr>
              <a:xfrm>
                <a:off x="5260062" y="2611101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4D2FE2-9428-49AD-8275-8646559047EA}"/>
                </a:ext>
              </a:extLst>
            </p:cNvPr>
            <p:cNvGrpSpPr/>
            <p:nvPr/>
          </p:nvGrpSpPr>
          <p:grpSpPr>
            <a:xfrm>
              <a:off x="3631780" y="2451097"/>
              <a:ext cx="3196921" cy="1827803"/>
              <a:chOff x="3631780" y="2451097"/>
              <a:chExt cx="3196921" cy="182780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C0BEA64-4E59-42CE-A307-A9B2FC69002A}"/>
                  </a:ext>
                </a:extLst>
              </p:cNvPr>
              <p:cNvSpPr/>
              <p:nvPr/>
            </p:nvSpPr>
            <p:spPr>
              <a:xfrm>
                <a:off x="3631780" y="2451097"/>
                <a:ext cx="969145" cy="96914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EE78404-9AA0-4852-882C-49A3C9A44FC8}"/>
                  </a:ext>
                </a:extLst>
              </p:cNvPr>
              <p:cNvSpPr/>
              <p:nvPr/>
            </p:nvSpPr>
            <p:spPr>
              <a:xfrm>
                <a:off x="3681373" y="3214859"/>
                <a:ext cx="692338" cy="6923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BABA818-FD93-46E2-B427-CAD3408031F7}"/>
                  </a:ext>
                </a:extLst>
              </p:cNvPr>
              <p:cNvSpPr/>
              <p:nvPr/>
            </p:nvSpPr>
            <p:spPr>
              <a:xfrm>
                <a:off x="4232071" y="2602088"/>
                <a:ext cx="1150899" cy="115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F5C9629-B030-43F5-99A7-C079CDBFC02E}"/>
                  </a:ext>
                </a:extLst>
              </p:cNvPr>
              <p:cNvSpPr/>
              <p:nvPr/>
            </p:nvSpPr>
            <p:spPr>
              <a:xfrm>
                <a:off x="3857615" y="3486535"/>
                <a:ext cx="792365" cy="792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24AA7-6811-4B16-8042-685AC7A7252C}"/>
                  </a:ext>
                </a:extLst>
              </p:cNvPr>
              <p:cNvSpPr/>
              <p:nvPr/>
            </p:nvSpPr>
            <p:spPr>
              <a:xfrm>
                <a:off x="4643275" y="2959747"/>
                <a:ext cx="1312378" cy="13123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1C50555-CD46-4DBA-A103-C149350D058C}"/>
                  </a:ext>
                </a:extLst>
              </p:cNvPr>
              <p:cNvSpPr/>
              <p:nvPr/>
            </p:nvSpPr>
            <p:spPr>
              <a:xfrm>
                <a:off x="5510955" y="3011196"/>
                <a:ext cx="1262266" cy="12622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1A46BE6-73B1-4DA6-91F3-F4D01E3522F8}"/>
                  </a:ext>
                </a:extLst>
              </p:cNvPr>
              <p:cNvSpPr/>
              <p:nvPr/>
            </p:nvSpPr>
            <p:spPr>
              <a:xfrm>
                <a:off x="4247109" y="4098443"/>
                <a:ext cx="1967954" cy="172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574A065-0D8C-45A4-B697-1EAEE7EAEF03}"/>
                  </a:ext>
                </a:extLst>
              </p:cNvPr>
              <p:cNvSpPr/>
              <p:nvPr/>
            </p:nvSpPr>
            <p:spPr>
              <a:xfrm>
                <a:off x="6296024" y="3742075"/>
                <a:ext cx="532677" cy="5326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3D2ADC-CE7F-4D56-BFEF-9BEA82F4E688}"/>
                </a:ext>
              </a:extLst>
            </p:cNvPr>
            <p:cNvGrpSpPr/>
            <p:nvPr/>
          </p:nvGrpSpPr>
          <p:grpSpPr>
            <a:xfrm>
              <a:off x="4055658" y="1945053"/>
              <a:ext cx="4220275" cy="2333847"/>
              <a:chOff x="4055658" y="1925597"/>
              <a:chExt cx="4220275" cy="2333847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5FE209-5876-4F41-AAB8-A3922AB0EAC6}"/>
                  </a:ext>
                </a:extLst>
              </p:cNvPr>
              <p:cNvSpPr/>
              <p:nvPr/>
            </p:nvSpPr>
            <p:spPr>
              <a:xfrm>
                <a:off x="5674127" y="213722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3F6FB3-A081-4A24-9993-4B481E0AEBBF}"/>
                  </a:ext>
                </a:extLst>
              </p:cNvPr>
              <p:cNvSpPr/>
              <p:nvPr/>
            </p:nvSpPr>
            <p:spPr>
              <a:xfrm>
                <a:off x="6153901" y="228001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6447CA1-2D32-4DA1-A223-78EF87674843}"/>
                  </a:ext>
                </a:extLst>
              </p:cNvPr>
              <p:cNvSpPr/>
              <p:nvPr/>
            </p:nvSpPr>
            <p:spPr>
              <a:xfrm>
                <a:off x="5147338" y="192559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495D095-40B3-408D-92AE-BA75CA471A95}"/>
                  </a:ext>
                </a:extLst>
              </p:cNvPr>
              <p:cNvSpPr/>
              <p:nvPr/>
            </p:nvSpPr>
            <p:spPr>
              <a:xfrm>
                <a:off x="6782219" y="265908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A82FE2-E2DD-431D-8D46-7855EDEAA3AE}"/>
                  </a:ext>
                </a:extLst>
              </p:cNvPr>
              <p:cNvSpPr/>
              <p:nvPr/>
            </p:nvSpPr>
            <p:spPr>
              <a:xfrm>
                <a:off x="4797295" y="266641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2AD73A5-152E-4424-89CE-9BF6CBA0DB5D}"/>
                  </a:ext>
                </a:extLst>
              </p:cNvPr>
              <p:cNvSpPr/>
              <p:nvPr/>
            </p:nvSpPr>
            <p:spPr>
              <a:xfrm>
                <a:off x="4310739" y="3286263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097D85-AD29-468F-93DF-059351CB873C}"/>
                  </a:ext>
                </a:extLst>
              </p:cNvPr>
              <p:cNvSpPr/>
              <p:nvPr/>
            </p:nvSpPr>
            <p:spPr>
              <a:xfrm>
                <a:off x="7531101" y="3229418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AB19738-EE19-4B71-AF87-297FFDD95F5F}"/>
                  </a:ext>
                </a:extLst>
              </p:cNvPr>
              <p:cNvSpPr/>
              <p:nvPr/>
            </p:nvSpPr>
            <p:spPr>
              <a:xfrm>
                <a:off x="7673737" y="3386055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06252B-9018-4237-8DB9-10D51B4066CB}"/>
                  </a:ext>
                </a:extLst>
              </p:cNvPr>
              <p:cNvSpPr/>
              <p:nvPr/>
            </p:nvSpPr>
            <p:spPr>
              <a:xfrm>
                <a:off x="7084624" y="3097854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816686D-75D3-419F-AC85-6CA2FEEB76FB}"/>
                  </a:ext>
                </a:extLst>
              </p:cNvPr>
              <p:cNvSpPr/>
              <p:nvPr/>
            </p:nvSpPr>
            <p:spPr>
              <a:xfrm flipH="1">
                <a:off x="4055658" y="3389508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17257E-496D-43B5-AF2E-E2A20B9FBD10}"/>
              </a:ext>
            </a:extLst>
          </p:cNvPr>
          <p:cNvGrpSpPr/>
          <p:nvPr userDrawn="1"/>
        </p:nvGrpSpPr>
        <p:grpSpPr>
          <a:xfrm>
            <a:off x="0" y="6593205"/>
            <a:ext cx="12192000" cy="283845"/>
            <a:chOff x="0" y="6593205"/>
            <a:chExt cx="12192000" cy="2838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9A48D2-D68F-4890-A42F-5BB72CFCCFD6}"/>
                </a:ext>
              </a:extLst>
            </p:cNvPr>
            <p:cNvSpPr/>
            <p:nvPr/>
          </p:nvSpPr>
          <p:spPr>
            <a:xfrm>
              <a:off x="0" y="6593205"/>
              <a:ext cx="12192000" cy="274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9F2605-0DF1-4906-A75E-0ED8566A8648}"/>
                </a:ext>
              </a:extLst>
            </p:cNvPr>
            <p:cNvSpPr/>
            <p:nvPr/>
          </p:nvSpPr>
          <p:spPr>
            <a:xfrm>
              <a:off x="0" y="6684645"/>
              <a:ext cx="1219200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E70C75D-A69D-47EF-91AF-4C580B47C566}"/>
                </a:ext>
              </a:extLst>
            </p:cNvPr>
            <p:cNvSpPr/>
            <p:nvPr/>
          </p:nvSpPr>
          <p:spPr>
            <a:xfrm>
              <a:off x="0" y="6785610"/>
              <a:ext cx="121920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14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DBDC731-CCCD-4C3D-A9AF-48F6234A2FDF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0FB6E0-B02A-4B89-A387-E6A49302804A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04D15E-A661-4B09-87F0-33BFFB2C63B4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08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548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54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gradFill>
          <a:gsLst>
            <a:gs pos="0">
              <a:schemeClr val="bg1">
                <a:lumMod val="90000"/>
              </a:schemeClr>
            </a:gs>
            <a:gs pos="100000">
              <a:schemeClr val="bg1">
                <a:lumMod val="8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68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4" r:id="rId2"/>
    <p:sldLayoutId id="2147483662" r:id="rId3"/>
    <p:sldLayoutId id="2147483675" r:id="rId4"/>
    <p:sldLayoutId id="2147483663" r:id="rId5"/>
    <p:sldLayoutId id="2147483658" r:id="rId6"/>
    <p:sldLayoutId id="2147483678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8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C7B065B-54AE-4A53-B6A8-39DDA8269F89}"/>
              </a:ext>
            </a:extLst>
          </p:cNvPr>
          <p:cNvGrpSpPr/>
          <p:nvPr/>
        </p:nvGrpSpPr>
        <p:grpSpPr>
          <a:xfrm>
            <a:off x="3204395" y="2827655"/>
            <a:ext cx="5347719" cy="2333046"/>
            <a:chOff x="3387275" y="1423862"/>
            <a:chExt cx="5347719" cy="2333046"/>
          </a:xfrm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D903EF6-91AB-4BF1-B86F-30CE376FD13F}"/>
                </a:ext>
              </a:extLst>
            </p:cNvPr>
            <p:cNvSpPr/>
            <p:nvPr/>
          </p:nvSpPr>
          <p:spPr>
            <a:xfrm>
              <a:off x="5167979" y="1635491"/>
              <a:ext cx="428693" cy="2119360"/>
            </a:xfrm>
            <a:custGeom>
              <a:avLst/>
              <a:gdLst>
                <a:gd name="connsiteX0" fmla="*/ 477202 w 476250"/>
                <a:gd name="connsiteY0" fmla="*/ 2308860 h 2305050"/>
                <a:gd name="connsiteX1" fmla="*/ 0 w 476250"/>
                <a:gd name="connsiteY1" fmla="*/ 2308860 h 2305050"/>
                <a:gd name="connsiteX2" fmla="*/ 0 w 476250"/>
                <a:gd name="connsiteY2" fmla="*/ 0 h 2305050"/>
                <a:gd name="connsiteX3" fmla="*/ 477202 w 476250"/>
                <a:gd name="connsiteY3" fmla="*/ 0 h 2305050"/>
                <a:gd name="connsiteX4" fmla="*/ 477202 w 476250"/>
                <a:gd name="connsiteY4" fmla="*/ 2308860 h 2305050"/>
                <a:gd name="connsiteX5" fmla="*/ 452438 w 476250"/>
                <a:gd name="connsiteY5" fmla="*/ 1071563 h 2305050"/>
                <a:gd name="connsiteX6" fmla="*/ 332422 w 476250"/>
                <a:gd name="connsiteY6" fmla="*/ 1071563 h 2305050"/>
                <a:gd name="connsiteX7" fmla="*/ 332422 w 476250"/>
                <a:gd name="connsiteY7" fmla="*/ 1188720 h 2305050"/>
                <a:gd name="connsiteX8" fmla="*/ 452438 w 476250"/>
                <a:gd name="connsiteY8" fmla="*/ 1188720 h 2305050"/>
                <a:gd name="connsiteX9" fmla="*/ 452438 w 476250"/>
                <a:gd name="connsiteY9" fmla="*/ 1071563 h 2305050"/>
                <a:gd name="connsiteX10" fmla="*/ 298132 w 476250"/>
                <a:gd name="connsiteY10" fmla="*/ 1190625 h 2305050"/>
                <a:gd name="connsiteX11" fmla="*/ 298132 w 476250"/>
                <a:gd name="connsiteY11" fmla="*/ 1070610 h 2305050"/>
                <a:gd name="connsiteX12" fmla="*/ 180975 w 476250"/>
                <a:gd name="connsiteY12" fmla="*/ 1070610 h 2305050"/>
                <a:gd name="connsiteX13" fmla="*/ 180975 w 476250"/>
                <a:gd name="connsiteY13" fmla="*/ 1190625 h 2305050"/>
                <a:gd name="connsiteX14" fmla="*/ 298132 w 476250"/>
                <a:gd name="connsiteY14" fmla="*/ 1190625 h 2305050"/>
                <a:gd name="connsiteX15" fmla="*/ 27622 w 476250"/>
                <a:gd name="connsiteY15" fmla="*/ 1188720 h 2305050"/>
                <a:gd name="connsiteX16" fmla="*/ 146685 w 476250"/>
                <a:gd name="connsiteY16" fmla="*/ 1188720 h 2305050"/>
                <a:gd name="connsiteX17" fmla="*/ 146685 w 476250"/>
                <a:gd name="connsiteY17" fmla="*/ 1070610 h 2305050"/>
                <a:gd name="connsiteX18" fmla="*/ 27622 w 476250"/>
                <a:gd name="connsiteY18" fmla="*/ 1070610 h 2305050"/>
                <a:gd name="connsiteX19" fmla="*/ 27622 w 476250"/>
                <a:gd name="connsiteY19" fmla="*/ 1188720 h 2305050"/>
                <a:gd name="connsiteX20" fmla="*/ 28575 w 476250"/>
                <a:gd name="connsiteY20" fmla="*/ 328613 h 2305050"/>
                <a:gd name="connsiteX21" fmla="*/ 28575 w 476250"/>
                <a:gd name="connsiteY21" fmla="*/ 448627 h 2305050"/>
                <a:gd name="connsiteX22" fmla="*/ 147638 w 476250"/>
                <a:gd name="connsiteY22" fmla="*/ 448627 h 2305050"/>
                <a:gd name="connsiteX23" fmla="*/ 147638 w 476250"/>
                <a:gd name="connsiteY23" fmla="*/ 328613 h 2305050"/>
                <a:gd name="connsiteX24" fmla="*/ 28575 w 476250"/>
                <a:gd name="connsiteY24" fmla="*/ 328613 h 2305050"/>
                <a:gd name="connsiteX25" fmla="*/ 450532 w 476250"/>
                <a:gd name="connsiteY25" fmla="*/ 744855 h 2305050"/>
                <a:gd name="connsiteX26" fmla="*/ 450532 w 476250"/>
                <a:gd name="connsiteY26" fmla="*/ 627697 h 2305050"/>
                <a:gd name="connsiteX27" fmla="*/ 331470 w 476250"/>
                <a:gd name="connsiteY27" fmla="*/ 627697 h 2305050"/>
                <a:gd name="connsiteX28" fmla="*/ 331470 w 476250"/>
                <a:gd name="connsiteY28" fmla="*/ 744855 h 2305050"/>
                <a:gd name="connsiteX29" fmla="*/ 450532 w 476250"/>
                <a:gd name="connsiteY29" fmla="*/ 744855 h 2305050"/>
                <a:gd name="connsiteX30" fmla="*/ 147638 w 476250"/>
                <a:gd name="connsiteY30" fmla="*/ 626745 h 2305050"/>
                <a:gd name="connsiteX31" fmla="*/ 27622 w 476250"/>
                <a:gd name="connsiteY31" fmla="*/ 626745 h 2305050"/>
                <a:gd name="connsiteX32" fmla="*/ 27622 w 476250"/>
                <a:gd name="connsiteY32" fmla="*/ 743902 h 2305050"/>
                <a:gd name="connsiteX33" fmla="*/ 147638 w 476250"/>
                <a:gd name="connsiteY33" fmla="*/ 743902 h 2305050"/>
                <a:gd name="connsiteX34" fmla="*/ 147638 w 476250"/>
                <a:gd name="connsiteY34" fmla="*/ 626745 h 2305050"/>
                <a:gd name="connsiteX35" fmla="*/ 298132 w 476250"/>
                <a:gd name="connsiteY35" fmla="*/ 1337310 h 2305050"/>
                <a:gd name="connsiteX36" fmla="*/ 298132 w 476250"/>
                <a:gd name="connsiteY36" fmla="*/ 1219200 h 2305050"/>
                <a:gd name="connsiteX37" fmla="*/ 180975 w 476250"/>
                <a:gd name="connsiteY37" fmla="*/ 1219200 h 2305050"/>
                <a:gd name="connsiteX38" fmla="*/ 180975 w 476250"/>
                <a:gd name="connsiteY38" fmla="*/ 1337310 h 2305050"/>
                <a:gd name="connsiteX39" fmla="*/ 298132 w 476250"/>
                <a:gd name="connsiteY39" fmla="*/ 1337310 h 2305050"/>
                <a:gd name="connsiteX40" fmla="*/ 180022 w 476250"/>
                <a:gd name="connsiteY40" fmla="*/ 476250 h 2305050"/>
                <a:gd name="connsiteX41" fmla="*/ 180022 w 476250"/>
                <a:gd name="connsiteY41" fmla="*/ 595313 h 2305050"/>
                <a:gd name="connsiteX42" fmla="*/ 299085 w 476250"/>
                <a:gd name="connsiteY42" fmla="*/ 595313 h 2305050"/>
                <a:gd name="connsiteX43" fmla="*/ 299085 w 476250"/>
                <a:gd name="connsiteY43" fmla="*/ 476250 h 2305050"/>
                <a:gd name="connsiteX44" fmla="*/ 180022 w 476250"/>
                <a:gd name="connsiteY44" fmla="*/ 476250 h 2305050"/>
                <a:gd name="connsiteX45" fmla="*/ 452438 w 476250"/>
                <a:gd name="connsiteY45" fmla="*/ 32385 h 2305050"/>
                <a:gd name="connsiteX46" fmla="*/ 330518 w 476250"/>
                <a:gd name="connsiteY46" fmla="*/ 32385 h 2305050"/>
                <a:gd name="connsiteX47" fmla="*/ 330518 w 476250"/>
                <a:gd name="connsiteY47" fmla="*/ 148590 h 2305050"/>
                <a:gd name="connsiteX48" fmla="*/ 452438 w 476250"/>
                <a:gd name="connsiteY48" fmla="*/ 148590 h 2305050"/>
                <a:gd name="connsiteX49" fmla="*/ 452438 w 476250"/>
                <a:gd name="connsiteY49" fmla="*/ 32385 h 2305050"/>
                <a:gd name="connsiteX50" fmla="*/ 300038 w 476250"/>
                <a:gd name="connsiteY50" fmla="*/ 31432 h 2305050"/>
                <a:gd name="connsiteX51" fmla="*/ 180022 w 476250"/>
                <a:gd name="connsiteY51" fmla="*/ 31432 h 2305050"/>
                <a:gd name="connsiteX52" fmla="*/ 180022 w 476250"/>
                <a:gd name="connsiteY52" fmla="*/ 149542 h 2305050"/>
                <a:gd name="connsiteX53" fmla="*/ 300038 w 476250"/>
                <a:gd name="connsiteY53" fmla="*/ 149542 h 2305050"/>
                <a:gd name="connsiteX54" fmla="*/ 300038 w 476250"/>
                <a:gd name="connsiteY54" fmla="*/ 31432 h 2305050"/>
                <a:gd name="connsiteX55" fmla="*/ 300038 w 476250"/>
                <a:gd name="connsiteY55" fmla="*/ 299085 h 2305050"/>
                <a:gd name="connsiteX56" fmla="*/ 300038 w 476250"/>
                <a:gd name="connsiteY56" fmla="*/ 180022 h 2305050"/>
                <a:gd name="connsiteX57" fmla="*/ 179070 w 476250"/>
                <a:gd name="connsiteY57" fmla="*/ 180022 h 2305050"/>
                <a:gd name="connsiteX58" fmla="*/ 179070 w 476250"/>
                <a:gd name="connsiteY58" fmla="*/ 299085 h 2305050"/>
                <a:gd name="connsiteX59" fmla="*/ 300038 w 476250"/>
                <a:gd name="connsiteY59" fmla="*/ 299085 h 2305050"/>
                <a:gd name="connsiteX60" fmla="*/ 147638 w 476250"/>
                <a:gd name="connsiteY60" fmla="*/ 477202 h 2305050"/>
                <a:gd name="connsiteX61" fmla="*/ 26670 w 476250"/>
                <a:gd name="connsiteY61" fmla="*/ 477202 h 2305050"/>
                <a:gd name="connsiteX62" fmla="*/ 26670 w 476250"/>
                <a:gd name="connsiteY62" fmla="*/ 594360 h 2305050"/>
                <a:gd name="connsiteX63" fmla="*/ 147638 w 476250"/>
                <a:gd name="connsiteY63" fmla="*/ 594360 h 2305050"/>
                <a:gd name="connsiteX64" fmla="*/ 147638 w 476250"/>
                <a:gd name="connsiteY64" fmla="*/ 477202 h 2305050"/>
                <a:gd name="connsiteX65" fmla="*/ 450532 w 476250"/>
                <a:gd name="connsiteY65" fmla="*/ 1041082 h 2305050"/>
                <a:gd name="connsiteX66" fmla="*/ 450532 w 476250"/>
                <a:gd name="connsiteY66" fmla="*/ 923925 h 2305050"/>
                <a:gd name="connsiteX67" fmla="*/ 331470 w 476250"/>
                <a:gd name="connsiteY67" fmla="*/ 923925 h 2305050"/>
                <a:gd name="connsiteX68" fmla="*/ 331470 w 476250"/>
                <a:gd name="connsiteY68" fmla="*/ 1041082 h 2305050"/>
                <a:gd name="connsiteX69" fmla="*/ 450532 w 476250"/>
                <a:gd name="connsiteY69" fmla="*/ 1041082 h 2305050"/>
                <a:gd name="connsiteX70" fmla="*/ 332422 w 476250"/>
                <a:gd name="connsiteY70" fmla="*/ 1218248 h 2305050"/>
                <a:gd name="connsiteX71" fmla="*/ 332422 w 476250"/>
                <a:gd name="connsiteY71" fmla="*/ 1336357 h 2305050"/>
                <a:gd name="connsiteX72" fmla="*/ 451485 w 476250"/>
                <a:gd name="connsiteY72" fmla="*/ 1336357 h 2305050"/>
                <a:gd name="connsiteX73" fmla="*/ 451485 w 476250"/>
                <a:gd name="connsiteY73" fmla="*/ 1218248 h 2305050"/>
                <a:gd name="connsiteX74" fmla="*/ 332422 w 476250"/>
                <a:gd name="connsiteY74" fmla="*/ 1218248 h 2305050"/>
                <a:gd name="connsiteX75" fmla="*/ 452438 w 476250"/>
                <a:gd name="connsiteY75" fmla="*/ 447675 h 2305050"/>
                <a:gd name="connsiteX76" fmla="*/ 452438 w 476250"/>
                <a:gd name="connsiteY76" fmla="*/ 329565 h 2305050"/>
                <a:gd name="connsiteX77" fmla="*/ 331470 w 476250"/>
                <a:gd name="connsiteY77" fmla="*/ 329565 h 2305050"/>
                <a:gd name="connsiteX78" fmla="*/ 331470 w 476250"/>
                <a:gd name="connsiteY78" fmla="*/ 447675 h 2305050"/>
                <a:gd name="connsiteX79" fmla="*/ 452438 w 476250"/>
                <a:gd name="connsiteY79" fmla="*/ 447675 h 2305050"/>
                <a:gd name="connsiteX80" fmla="*/ 300038 w 476250"/>
                <a:gd name="connsiteY80" fmla="*/ 448627 h 2305050"/>
                <a:gd name="connsiteX81" fmla="*/ 300038 w 476250"/>
                <a:gd name="connsiteY81" fmla="*/ 328613 h 2305050"/>
                <a:gd name="connsiteX82" fmla="*/ 180022 w 476250"/>
                <a:gd name="connsiteY82" fmla="*/ 328613 h 2305050"/>
                <a:gd name="connsiteX83" fmla="*/ 180022 w 476250"/>
                <a:gd name="connsiteY83" fmla="*/ 448627 h 2305050"/>
                <a:gd name="connsiteX84" fmla="*/ 300038 w 476250"/>
                <a:gd name="connsiteY84" fmla="*/ 448627 h 2305050"/>
                <a:gd name="connsiteX85" fmla="*/ 146685 w 476250"/>
                <a:gd name="connsiteY85" fmla="*/ 299085 h 2305050"/>
                <a:gd name="connsiteX86" fmla="*/ 146685 w 476250"/>
                <a:gd name="connsiteY86" fmla="*/ 181927 h 2305050"/>
                <a:gd name="connsiteX87" fmla="*/ 27622 w 476250"/>
                <a:gd name="connsiteY87" fmla="*/ 181927 h 2305050"/>
                <a:gd name="connsiteX88" fmla="*/ 27622 w 476250"/>
                <a:gd name="connsiteY88" fmla="*/ 299085 h 2305050"/>
                <a:gd name="connsiteX89" fmla="*/ 146685 w 476250"/>
                <a:gd name="connsiteY89" fmla="*/ 299085 h 2305050"/>
                <a:gd name="connsiteX90" fmla="*/ 145732 w 476250"/>
                <a:gd name="connsiteY90" fmla="*/ 889635 h 2305050"/>
                <a:gd name="connsiteX91" fmla="*/ 145732 w 476250"/>
                <a:gd name="connsiteY91" fmla="*/ 772477 h 2305050"/>
                <a:gd name="connsiteX92" fmla="*/ 28575 w 476250"/>
                <a:gd name="connsiteY92" fmla="*/ 772477 h 2305050"/>
                <a:gd name="connsiteX93" fmla="*/ 28575 w 476250"/>
                <a:gd name="connsiteY93" fmla="*/ 889635 h 2305050"/>
                <a:gd name="connsiteX94" fmla="*/ 145732 w 476250"/>
                <a:gd name="connsiteY94" fmla="*/ 889635 h 2305050"/>
                <a:gd name="connsiteX95" fmla="*/ 179070 w 476250"/>
                <a:gd name="connsiteY95" fmla="*/ 889635 h 2305050"/>
                <a:gd name="connsiteX96" fmla="*/ 298132 w 476250"/>
                <a:gd name="connsiteY96" fmla="*/ 889635 h 2305050"/>
                <a:gd name="connsiteX97" fmla="*/ 298132 w 476250"/>
                <a:gd name="connsiteY97" fmla="*/ 772477 h 2305050"/>
                <a:gd name="connsiteX98" fmla="*/ 179070 w 476250"/>
                <a:gd name="connsiteY98" fmla="*/ 772477 h 2305050"/>
                <a:gd name="connsiteX99" fmla="*/ 179070 w 476250"/>
                <a:gd name="connsiteY99" fmla="*/ 889635 h 2305050"/>
                <a:gd name="connsiteX100" fmla="*/ 450532 w 476250"/>
                <a:gd name="connsiteY100" fmla="*/ 890588 h 2305050"/>
                <a:gd name="connsiteX101" fmla="*/ 450532 w 476250"/>
                <a:gd name="connsiteY101" fmla="*/ 771525 h 2305050"/>
                <a:gd name="connsiteX102" fmla="*/ 331470 w 476250"/>
                <a:gd name="connsiteY102" fmla="*/ 771525 h 2305050"/>
                <a:gd name="connsiteX103" fmla="*/ 331470 w 476250"/>
                <a:gd name="connsiteY103" fmla="*/ 890588 h 2305050"/>
                <a:gd name="connsiteX104" fmla="*/ 450532 w 476250"/>
                <a:gd name="connsiteY104" fmla="*/ 890588 h 2305050"/>
                <a:gd name="connsiteX105" fmla="*/ 298132 w 476250"/>
                <a:gd name="connsiteY105" fmla="*/ 1370648 h 2305050"/>
                <a:gd name="connsiteX106" fmla="*/ 180022 w 476250"/>
                <a:gd name="connsiteY106" fmla="*/ 1370648 h 2305050"/>
                <a:gd name="connsiteX107" fmla="*/ 180022 w 476250"/>
                <a:gd name="connsiteY107" fmla="*/ 1486853 h 2305050"/>
                <a:gd name="connsiteX108" fmla="*/ 298132 w 476250"/>
                <a:gd name="connsiteY108" fmla="*/ 1486853 h 2305050"/>
                <a:gd name="connsiteX109" fmla="*/ 298132 w 476250"/>
                <a:gd name="connsiteY109" fmla="*/ 1370648 h 2305050"/>
                <a:gd name="connsiteX110" fmla="*/ 299085 w 476250"/>
                <a:gd name="connsiteY110" fmla="*/ 1632585 h 2305050"/>
                <a:gd name="connsiteX111" fmla="*/ 299085 w 476250"/>
                <a:gd name="connsiteY111" fmla="*/ 1516380 h 2305050"/>
                <a:gd name="connsiteX112" fmla="*/ 179070 w 476250"/>
                <a:gd name="connsiteY112" fmla="*/ 1516380 h 2305050"/>
                <a:gd name="connsiteX113" fmla="*/ 179070 w 476250"/>
                <a:gd name="connsiteY113" fmla="*/ 1632585 h 2305050"/>
                <a:gd name="connsiteX114" fmla="*/ 299085 w 476250"/>
                <a:gd name="connsiteY114" fmla="*/ 1632585 h 2305050"/>
                <a:gd name="connsiteX115" fmla="*/ 146685 w 476250"/>
                <a:gd name="connsiteY115" fmla="*/ 1370648 h 2305050"/>
                <a:gd name="connsiteX116" fmla="*/ 28575 w 476250"/>
                <a:gd name="connsiteY116" fmla="*/ 1370648 h 2305050"/>
                <a:gd name="connsiteX117" fmla="*/ 28575 w 476250"/>
                <a:gd name="connsiteY117" fmla="*/ 1486853 h 2305050"/>
                <a:gd name="connsiteX118" fmla="*/ 146685 w 476250"/>
                <a:gd name="connsiteY118" fmla="*/ 1486853 h 2305050"/>
                <a:gd name="connsiteX119" fmla="*/ 146685 w 476250"/>
                <a:gd name="connsiteY119" fmla="*/ 1370648 h 2305050"/>
                <a:gd name="connsiteX120" fmla="*/ 449580 w 476250"/>
                <a:gd name="connsiteY120" fmla="*/ 1631632 h 2305050"/>
                <a:gd name="connsiteX121" fmla="*/ 449580 w 476250"/>
                <a:gd name="connsiteY121" fmla="*/ 1514475 h 2305050"/>
                <a:gd name="connsiteX122" fmla="*/ 332422 w 476250"/>
                <a:gd name="connsiteY122" fmla="*/ 1514475 h 2305050"/>
                <a:gd name="connsiteX123" fmla="*/ 332422 w 476250"/>
                <a:gd name="connsiteY123" fmla="*/ 1631632 h 2305050"/>
                <a:gd name="connsiteX124" fmla="*/ 449580 w 476250"/>
                <a:gd name="connsiteY124" fmla="*/ 1631632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476250" h="2305050">
                  <a:moveTo>
                    <a:pt x="477202" y="2308860"/>
                  </a:moveTo>
                  <a:cubicBezTo>
                    <a:pt x="316230" y="2308860"/>
                    <a:pt x="160020" y="2308860"/>
                    <a:pt x="0" y="2308860"/>
                  </a:cubicBezTo>
                  <a:cubicBezTo>
                    <a:pt x="0" y="1539240"/>
                    <a:pt x="0" y="771525"/>
                    <a:pt x="0" y="0"/>
                  </a:cubicBezTo>
                  <a:cubicBezTo>
                    <a:pt x="157163" y="0"/>
                    <a:pt x="315277" y="0"/>
                    <a:pt x="477202" y="0"/>
                  </a:cubicBezTo>
                  <a:cubicBezTo>
                    <a:pt x="477202" y="767715"/>
                    <a:pt x="477202" y="1536382"/>
                    <a:pt x="477202" y="2308860"/>
                  </a:cubicBezTo>
                  <a:close/>
                  <a:moveTo>
                    <a:pt x="452438" y="1071563"/>
                  </a:moveTo>
                  <a:cubicBezTo>
                    <a:pt x="412432" y="1071563"/>
                    <a:pt x="372427" y="1071563"/>
                    <a:pt x="332422" y="1071563"/>
                  </a:cubicBezTo>
                  <a:cubicBezTo>
                    <a:pt x="332422" y="1112520"/>
                    <a:pt x="332422" y="1150620"/>
                    <a:pt x="332422" y="1188720"/>
                  </a:cubicBezTo>
                  <a:cubicBezTo>
                    <a:pt x="374332" y="1188720"/>
                    <a:pt x="412432" y="1188720"/>
                    <a:pt x="452438" y="1188720"/>
                  </a:cubicBezTo>
                  <a:cubicBezTo>
                    <a:pt x="452438" y="1147763"/>
                    <a:pt x="452438" y="1111567"/>
                    <a:pt x="452438" y="1071563"/>
                  </a:cubicBezTo>
                  <a:close/>
                  <a:moveTo>
                    <a:pt x="298132" y="1190625"/>
                  </a:moveTo>
                  <a:cubicBezTo>
                    <a:pt x="298132" y="1147763"/>
                    <a:pt x="298132" y="1108710"/>
                    <a:pt x="298132" y="1070610"/>
                  </a:cubicBezTo>
                  <a:cubicBezTo>
                    <a:pt x="256222" y="1070610"/>
                    <a:pt x="218122" y="1070610"/>
                    <a:pt x="180975" y="1070610"/>
                  </a:cubicBezTo>
                  <a:cubicBezTo>
                    <a:pt x="180975" y="1112520"/>
                    <a:pt x="180975" y="1151573"/>
                    <a:pt x="180975" y="1190625"/>
                  </a:cubicBezTo>
                  <a:cubicBezTo>
                    <a:pt x="220980" y="1190625"/>
                    <a:pt x="257175" y="1190625"/>
                    <a:pt x="298132" y="1190625"/>
                  </a:cubicBezTo>
                  <a:close/>
                  <a:moveTo>
                    <a:pt x="27622" y="1188720"/>
                  </a:moveTo>
                  <a:cubicBezTo>
                    <a:pt x="68580" y="1188720"/>
                    <a:pt x="106680" y="1188720"/>
                    <a:pt x="146685" y="1188720"/>
                  </a:cubicBezTo>
                  <a:cubicBezTo>
                    <a:pt x="146685" y="1146810"/>
                    <a:pt x="146685" y="1108710"/>
                    <a:pt x="146685" y="1070610"/>
                  </a:cubicBezTo>
                  <a:cubicBezTo>
                    <a:pt x="104775" y="1070610"/>
                    <a:pt x="66675" y="1070610"/>
                    <a:pt x="27622" y="1070610"/>
                  </a:cubicBezTo>
                  <a:cubicBezTo>
                    <a:pt x="27622" y="1112520"/>
                    <a:pt x="27622" y="1149667"/>
                    <a:pt x="27622" y="1188720"/>
                  </a:cubicBezTo>
                  <a:close/>
                  <a:moveTo>
                    <a:pt x="28575" y="328613"/>
                  </a:moveTo>
                  <a:cubicBezTo>
                    <a:pt x="28575" y="372427"/>
                    <a:pt x="28575" y="410527"/>
                    <a:pt x="28575" y="448627"/>
                  </a:cubicBezTo>
                  <a:cubicBezTo>
                    <a:pt x="70485" y="448627"/>
                    <a:pt x="107632" y="448627"/>
                    <a:pt x="147638" y="448627"/>
                  </a:cubicBezTo>
                  <a:cubicBezTo>
                    <a:pt x="147638" y="407670"/>
                    <a:pt x="147638" y="369570"/>
                    <a:pt x="147638" y="328613"/>
                  </a:cubicBezTo>
                  <a:cubicBezTo>
                    <a:pt x="106680" y="328613"/>
                    <a:pt x="68580" y="328613"/>
                    <a:pt x="28575" y="328613"/>
                  </a:cubicBezTo>
                  <a:close/>
                  <a:moveTo>
                    <a:pt x="450532" y="744855"/>
                  </a:moveTo>
                  <a:cubicBezTo>
                    <a:pt x="450532" y="702945"/>
                    <a:pt x="450532" y="664845"/>
                    <a:pt x="450532" y="627697"/>
                  </a:cubicBezTo>
                  <a:cubicBezTo>
                    <a:pt x="408622" y="627697"/>
                    <a:pt x="369570" y="627697"/>
                    <a:pt x="331470" y="627697"/>
                  </a:cubicBezTo>
                  <a:cubicBezTo>
                    <a:pt x="331470" y="668655"/>
                    <a:pt x="331470" y="705802"/>
                    <a:pt x="331470" y="744855"/>
                  </a:cubicBezTo>
                  <a:cubicBezTo>
                    <a:pt x="371475" y="744855"/>
                    <a:pt x="409575" y="744855"/>
                    <a:pt x="450532" y="744855"/>
                  </a:cubicBezTo>
                  <a:close/>
                  <a:moveTo>
                    <a:pt x="147638" y="626745"/>
                  </a:moveTo>
                  <a:cubicBezTo>
                    <a:pt x="106680" y="626745"/>
                    <a:pt x="67627" y="626745"/>
                    <a:pt x="27622" y="626745"/>
                  </a:cubicBezTo>
                  <a:cubicBezTo>
                    <a:pt x="27622" y="667702"/>
                    <a:pt x="27622" y="706755"/>
                    <a:pt x="27622" y="743902"/>
                  </a:cubicBezTo>
                  <a:cubicBezTo>
                    <a:pt x="69532" y="743902"/>
                    <a:pt x="107632" y="743902"/>
                    <a:pt x="147638" y="743902"/>
                  </a:cubicBezTo>
                  <a:cubicBezTo>
                    <a:pt x="147638" y="702945"/>
                    <a:pt x="147638" y="665797"/>
                    <a:pt x="147638" y="626745"/>
                  </a:cubicBezTo>
                  <a:close/>
                  <a:moveTo>
                    <a:pt x="298132" y="1337310"/>
                  </a:moveTo>
                  <a:cubicBezTo>
                    <a:pt x="298132" y="1295400"/>
                    <a:pt x="298132" y="1257300"/>
                    <a:pt x="298132" y="1219200"/>
                  </a:cubicBezTo>
                  <a:cubicBezTo>
                    <a:pt x="256222" y="1219200"/>
                    <a:pt x="219075" y="1219200"/>
                    <a:pt x="180975" y="1219200"/>
                  </a:cubicBezTo>
                  <a:cubicBezTo>
                    <a:pt x="180975" y="1260157"/>
                    <a:pt x="180975" y="1298257"/>
                    <a:pt x="180975" y="1337310"/>
                  </a:cubicBezTo>
                  <a:cubicBezTo>
                    <a:pt x="220980" y="1337310"/>
                    <a:pt x="257175" y="1337310"/>
                    <a:pt x="298132" y="1337310"/>
                  </a:cubicBezTo>
                  <a:close/>
                  <a:moveTo>
                    <a:pt x="180022" y="476250"/>
                  </a:moveTo>
                  <a:cubicBezTo>
                    <a:pt x="180022" y="518160"/>
                    <a:pt x="180022" y="556260"/>
                    <a:pt x="180022" y="595313"/>
                  </a:cubicBezTo>
                  <a:cubicBezTo>
                    <a:pt x="220980" y="595313"/>
                    <a:pt x="259080" y="595313"/>
                    <a:pt x="299085" y="595313"/>
                  </a:cubicBezTo>
                  <a:cubicBezTo>
                    <a:pt x="299085" y="554355"/>
                    <a:pt x="299085" y="516255"/>
                    <a:pt x="299085" y="476250"/>
                  </a:cubicBezTo>
                  <a:cubicBezTo>
                    <a:pt x="259080" y="476250"/>
                    <a:pt x="220980" y="476250"/>
                    <a:pt x="180022" y="476250"/>
                  </a:cubicBezTo>
                  <a:close/>
                  <a:moveTo>
                    <a:pt x="452438" y="32385"/>
                  </a:moveTo>
                  <a:cubicBezTo>
                    <a:pt x="411480" y="32385"/>
                    <a:pt x="372427" y="32385"/>
                    <a:pt x="330518" y="32385"/>
                  </a:cubicBezTo>
                  <a:cubicBezTo>
                    <a:pt x="330518" y="71438"/>
                    <a:pt x="330518" y="108585"/>
                    <a:pt x="330518" y="148590"/>
                  </a:cubicBezTo>
                  <a:cubicBezTo>
                    <a:pt x="371475" y="148590"/>
                    <a:pt x="411480" y="148590"/>
                    <a:pt x="452438" y="148590"/>
                  </a:cubicBezTo>
                  <a:cubicBezTo>
                    <a:pt x="452438" y="109538"/>
                    <a:pt x="452438" y="73342"/>
                    <a:pt x="452438" y="32385"/>
                  </a:cubicBezTo>
                  <a:close/>
                  <a:moveTo>
                    <a:pt x="300038" y="31432"/>
                  </a:moveTo>
                  <a:cubicBezTo>
                    <a:pt x="257175" y="31432"/>
                    <a:pt x="219075" y="31432"/>
                    <a:pt x="180022" y="31432"/>
                  </a:cubicBezTo>
                  <a:cubicBezTo>
                    <a:pt x="180022" y="72390"/>
                    <a:pt x="180022" y="111442"/>
                    <a:pt x="180022" y="149542"/>
                  </a:cubicBezTo>
                  <a:cubicBezTo>
                    <a:pt x="221932" y="149542"/>
                    <a:pt x="260985" y="149542"/>
                    <a:pt x="300038" y="149542"/>
                  </a:cubicBezTo>
                  <a:cubicBezTo>
                    <a:pt x="300038" y="108585"/>
                    <a:pt x="300038" y="71438"/>
                    <a:pt x="300038" y="31432"/>
                  </a:cubicBezTo>
                  <a:close/>
                  <a:moveTo>
                    <a:pt x="300038" y="299085"/>
                  </a:moveTo>
                  <a:cubicBezTo>
                    <a:pt x="300038" y="257175"/>
                    <a:pt x="300038" y="220027"/>
                    <a:pt x="300038" y="180022"/>
                  </a:cubicBezTo>
                  <a:cubicBezTo>
                    <a:pt x="259080" y="180022"/>
                    <a:pt x="220027" y="180022"/>
                    <a:pt x="179070" y="180022"/>
                  </a:cubicBezTo>
                  <a:cubicBezTo>
                    <a:pt x="179070" y="220027"/>
                    <a:pt x="179070" y="258127"/>
                    <a:pt x="179070" y="299085"/>
                  </a:cubicBezTo>
                  <a:cubicBezTo>
                    <a:pt x="220027" y="299085"/>
                    <a:pt x="258127" y="299085"/>
                    <a:pt x="300038" y="299085"/>
                  </a:cubicBezTo>
                  <a:close/>
                  <a:moveTo>
                    <a:pt x="147638" y="477202"/>
                  </a:moveTo>
                  <a:cubicBezTo>
                    <a:pt x="104775" y="477202"/>
                    <a:pt x="66675" y="477202"/>
                    <a:pt x="26670" y="477202"/>
                  </a:cubicBezTo>
                  <a:cubicBezTo>
                    <a:pt x="26670" y="517207"/>
                    <a:pt x="26670" y="554355"/>
                    <a:pt x="26670" y="594360"/>
                  </a:cubicBezTo>
                  <a:cubicBezTo>
                    <a:pt x="67627" y="594360"/>
                    <a:pt x="106680" y="594360"/>
                    <a:pt x="147638" y="594360"/>
                  </a:cubicBezTo>
                  <a:cubicBezTo>
                    <a:pt x="147638" y="554355"/>
                    <a:pt x="147638" y="517207"/>
                    <a:pt x="147638" y="477202"/>
                  </a:cubicBezTo>
                  <a:close/>
                  <a:moveTo>
                    <a:pt x="450532" y="1041082"/>
                  </a:moveTo>
                  <a:cubicBezTo>
                    <a:pt x="450532" y="1001077"/>
                    <a:pt x="450532" y="962025"/>
                    <a:pt x="450532" y="923925"/>
                  </a:cubicBezTo>
                  <a:cubicBezTo>
                    <a:pt x="408622" y="923925"/>
                    <a:pt x="370522" y="923925"/>
                    <a:pt x="331470" y="923925"/>
                  </a:cubicBezTo>
                  <a:cubicBezTo>
                    <a:pt x="331470" y="964882"/>
                    <a:pt x="331470" y="1002030"/>
                    <a:pt x="331470" y="1041082"/>
                  </a:cubicBezTo>
                  <a:cubicBezTo>
                    <a:pt x="372427" y="1041082"/>
                    <a:pt x="410527" y="1041082"/>
                    <a:pt x="450532" y="1041082"/>
                  </a:cubicBezTo>
                  <a:close/>
                  <a:moveTo>
                    <a:pt x="332422" y="1218248"/>
                  </a:moveTo>
                  <a:cubicBezTo>
                    <a:pt x="332422" y="1258253"/>
                    <a:pt x="332422" y="1296353"/>
                    <a:pt x="332422" y="1336357"/>
                  </a:cubicBezTo>
                  <a:cubicBezTo>
                    <a:pt x="373380" y="1336357"/>
                    <a:pt x="410527" y="1336357"/>
                    <a:pt x="451485" y="1336357"/>
                  </a:cubicBezTo>
                  <a:cubicBezTo>
                    <a:pt x="451485" y="1296353"/>
                    <a:pt x="451485" y="1257300"/>
                    <a:pt x="451485" y="1218248"/>
                  </a:cubicBezTo>
                  <a:cubicBezTo>
                    <a:pt x="409575" y="1218248"/>
                    <a:pt x="372427" y="1218248"/>
                    <a:pt x="332422" y="1218248"/>
                  </a:cubicBezTo>
                  <a:close/>
                  <a:moveTo>
                    <a:pt x="452438" y="447675"/>
                  </a:moveTo>
                  <a:cubicBezTo>
                    <a:pt x="452438" y="406717"/>
                    <a:pt x="452438" y="369570"/>
                    <a:pt x="452438" y="329565"/>
                  </a:cubicBezTo>
                  <a:cubicBezTo>
                    <a:pt x="411480" y="329565"/>
                    <a:pt x="371475" y="329565"/>
                    <a:pt x="331470" y="329565"/>
                  </a:cubicBezTo>
                  <a:cubicBezTo>
                    <a:pt x="331470" y="370522"/>
                    <a:pt x="331470" y="408622"/>
                    <a:pt x="331470" y="447675"/>
                  </a:cubicBezTo>
                  <a:cubicBezTo>
                    <a:pt x="371475" y="447675"/>
                    <a:pt x="409575" y="447675"/>
                    <a:pt x="452438" y="447675"/>
                  </a:cubicBezTo>
                  <a:close/>
                  <a:moveTo>
                    <a:pt x="300038" y="448627"/>
                  </a:moveTo>
                  <a:cubicBezTo>
                    <a:pt x="300038" y="405765"/>
                    <a:pt x="300038" y="368617"/>
                    <a:pt x="300038" y="328613"/>
                  </a:cubicBezTo>
                  <a:cubicBezTo>
                    <a:pt x="258127" y="328613"/>
                    <a:pt x="219075" y="328613"/>
                    <a:pt x="180022" y="328613"/>
                  </a:cubicBezTo>
                  <a:cubicBezTo>
                    <a:pt x="180022" y="370522"/>
                    <a:pt x="180022" y="408622"/>
                    <a:pt x="180022" y="448627"/>
                  </a:cubicBezTo>
                  <a:cubicBezTo>
                    <a:pt x="220980" y="448627"/>
                    <a:pt x="258127" y="448627"/>
                    <a:pt x="300038" y="448627"/>
                  </a:cubicBezTo>
                  <a:close/>
                  <a:moveTo>
                    <a:pt x="146685" y="299085"/>
                  </a:moveTo>
                  <a:cubicBezTo>
                    <a:pt x="146685" y="256222"/>
                    <a:pt x="146685" y="218122"/>
                    <a:pt x="146685" y="181927"/>
                  </a:cubicBezTo>
                  <a:cubicBezTo>
                    <a:pt x="103822" y="181927"/>
                    <a:pt x="65722" y="181927"/>
                    <a:pt x="27622" y="181927"/>
                  </a:cubicBezTo>
                  <a:cubicBezTo>
                    <a:pt x="27622" y="222885"/>
                    <a:pt x="27622" y="260032"/>
                    <a:pt x="27622" y="299085"/>
                  </a:cubicBezTo>
                  <a:cubicBezTo>
                    <a:pt x="67627" y="299085"/>
                    <a:pt x="104775" y="299085"/>
                    <a:pt x="146685" y="299085"/>
                  </a:cubicBezTo>
                  <a:close/>
                  <a:moveTo>
                    <a:pt x="145732" y="889635"/>
                  </a:moveTo>
                  <a:cubicBezTo>
                    <a:pt x="145732" y="848677"/>
                    <a:pt x="145732" y="810577"/>
                    <a:pt x="145732" y="772477"/>
                  </a:cubicBezTo>
                  <a:cubicBezTo>
                    <a:pt x="103822" y="772477"/>
                    <a:pt x="66675" y="772477"/>
                    <a:pt x="28575" y="772477"/>
                  </a:cubicBezTo>
                  <a:cubicBezTo>
                    <a:pt x="28575" y="813435"/>
                    <a:pt x="28575" y="851535"/>
                    <a:pt x="28575" y="889635"/>
                  </a:cubicBezTo>
                  <a:cubicBezTo>
                    <a:pt x="70485" y="889635"/>
                    <a:pt x="107632" y="889635"/>
                    <a:pt x="145732" y="889635"/>
                  </a:cubicBezTo>
                  <a:close/>
                  <a:moveTo>
                    <a:pt x="179070" y="889635"/>
                  </a:moveTo>
                  <a:cubicBezTo>
                    <a:pt x="220027" y="889635"/>
                    <a:pt x="258127" y="889635"/>
                    <a:pt x="298132" y="889635"/>
                  </a:cubicBezTo>
                  <a:cubicBezTo>
                    <a:pt x="298132" y="848677"/>
                    <a:pt x="298132" y="810577"/>
                    <a:pt x="298132" y="772477"/>
                  </a:cubicBezTo>
                  <a:cubicBezTo>
                    <a:pt x="256222" y="772477"/>
                    <a:pt x="219075" y="772477"/>
                    <a:pt x="179070" y="772477"/>
                  </a:cubicBezTo>
                  <a:cubicBezTo>
                    <a:pt x="179070" y="812482"/>
                    <a:pt x="179070" y="849630"/>
                    <a:pt x="179070" y="889635"/>
                  </a:cubicBezTo>
                  <a:close/>
                  <a:moveTo>
                    <a:pt x="450532" y="890588"/>
                  </a:moveTo>
                  <a:cubicBezTo>
                    <a:pt x="450532" y="849630"/>
                    <a:pt x="450532" y="811530"/>
                    <a:pt x="450532" y="771525"/>
                  </a:cubicBezTo>
                  <a:cubicBezTo>
                    <a:pt x="409575" y="771525"/>
                    <a:pt x="372427" y="771525"/>
                    <a:pt x="331470" y="771525"/>
                  </a:cubicBezTo>
                  <a:cubicBezTo>
                    <a:pt x="331470" y="811530"/>
                    <a:pt x="331470" y="850582"/>
                    <a:pt x="331470" y="890588"/>
                  </a:cubicBezTo>
                  <a:cubicBezTo>
                    <a:pt x="372427" y="890588"/>
                    <a:pt x="410527" y="890588"/>
                    <a:pt x="450532" y="890588"/>
                  </a:cubicBezTo>
                  <a:close/>
                  <a:moveTo>
                    <a:pt x="298132" y="1370648"/>
                  </a:moveTo>
                  <a:cubicBezTo>
                    <a:pt x="257175" y="1370648"/>
                    <a:pt x="218122" y="1370648"/>
                    <a:pt x="180022" y="1370648"/>
                  </a:cubicBezTo>
                  <a:cubicBezTo>
                    <a:pt x="180022" y="1410653"/>
                    <a:pt x="180022" y="1447800"/>
                    <a:pt x="180022" y="1486853"/>
                  </a:cubicBezTo>
                  <a:cubicBezTo>
                    <a:pt x="220980" y="1486853"/>
                    <a:pt x="257175" y="1486853"/>
                    <a:pt x="298132" y="1486853"/>
                  </a:cubicBezTo>
                  <a:cubicBezTo>
                    <a:pt x="298132" y="1447800"/>
                    <a:pt x="298132" y="1411605"/>
                    <a:pt x="298132" y="1370648"/>
                  </a:cubicBezTo>
                  <a:close/>
                  <a:moveTo>
                    <a:pt x="299085" y="1632585"/>
                  </a:moveTo>
                  <a:cubicBezTo>
                    <a:pt x="299085" y="1590675"/>
                    <a:pt x="299085" y="1553528"/>
                    <a:pt x="299085" y="1516380"/>
                  </a:cubicBezTo>
                  <a:cubicBezTo>
                    <a:pt x="258127" y="1516380"/>
                    <a:pt x="219075" y="1516380"/>
                    <a:pt x="179070" y="1516380"/>
                  </a:cubicBezTo>
                  <a:cubicBezTo>
                    <a:pt x="179070" y="1557338"/>
                    <a:pt x="179070" y="1594485"/>
                    <a:pt x="179070" y="1632585"/>
                  </a:cubicBezTo>
                  <a:cubicBezTo>
                    <a:pt x="219075" y="1632585"/>
                    <a:pt x="256222" y="1632585"/>
                    <a:pt x="299085" y="1632585"/>
                  </a:cubicBezTo>
                  <a:close/>
                  <a:moveTo>
                    <a:pt x="146685" y="1370648"/>
                  </a:moveTo>
                  <a:cubicBezTo>
                    <a:pt x="104775" y="1370648"/>
                    <a:pt x="65722" y="1370648"/>
                    <a:pt x="28575" y="1370648"/>
                  </a:cubicBezTo>
                  <a:cubicBezTo>
                    <a:pt x="28575" y="1410653"/>
                    <a:pt x="28575" y="1447800"/>
                    <a:pt x="28575" y="1486853"/>
                  </a:cubicBezTo>
                  <a:cubicBezTo>
                    <a:pt x="69532" y="1486853"/>
                    <a:pt x="106680" y="1486853"/>
                    <a:pt x="146685" y="1486853"/>
                  </a:cubicBezTo>
                  <a:cubicBezTo>
                    <a:pt x="146685" y="1447800"/>
                    <a:pt x="146685" y="1410653"/>
                    <a:pt x="146685" y="1370648"/>
                  </a:cubicBezTo>
                  <a:close/>
                  <a:moveTo>
                    <a:pt x="449580" y="1631632"/>
                  </a:moveTo>
                  <a:cubicBezTo>
                    <a:pt x="449580" y="1591628"/>
                    <a:pt x="449580" y="1553528"/>
                    <a:pt x="449580" y="1514475"/>
                  </a:cubicBezTo>
                  <a:cubicBezTo>
                    <a:pt x="409575" y="1514475"/>
                    <a:pt x="372427" y="1514475"/>
                    <a:pt x="332422" y="1514475"/>
                  </a:cubicBezTo>
                  <a:cubicBezTo>
                    <a:pt x="332422" y="1554480"/>
                    <a:pt x="332422" y="1592580"/>
                    <a:pt x="332422" y="1631632"/>
                  </a:cubicBezTo>
                  <a:cubicBezTo>
                    <a:pt x="373380" y="1631632"/>
                    <a:pt x="410527" y="1631632"/>
                    <a:pt x="449580" y="163163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8624DCA-2BD8-4952-AC4D-60B6C2D8EF1F}"/>
                </a:ext>
              </a:extLst>
            </p:cNvPr>
            <p:cNvSpPr/>
            <p:nvPr/>
          </p:nvSpPr>
          <p:spPr>
            <a:xfrm>
              <a:off x="5647753" y="1778275"/>
              <a:ext cx="565541" cy="1976576"/>
            </a:xfrm>
            <a:custGeom>
              <a:avLst/>
              <a:gdLst>
                <a:gd name="connsiteX0" fmla="*/ 335796 w 565541"/>
                <a:gd name="connsiteY0" fmla="*/ 1531565 h 1976576"/>
                <a:gd name="connsiteX1" fmla="*/ 335796 w 565541"/>
                <a:gd name="connsiteY1" fmla="*/ 1585857 h 1976576"/>
                <a:gd name="connsiteX2" fmla="*/ 441823 w 565541"/>
                <a:gd name="connsiteY2" fmla="*/ 1585857 h 1976576"/>
                <a:gd name="connsiteX3" fmla="*/ 441823 w 565541"/>
                <a:gd name="connsiteY3" fmla="*/ 1531565 h 1976576"/>
                <a:gd name="connsiteX4" fmla="*/ 123718 w 565541"/>
                <a:gd name="connsiteY4" fmla="*/ 1526871 h 1976576"/>
                <a:gd name="connsiteX5" fmla="*/ 123718 w 565541"/>
                <a:gd name="connsiteY5" fmla="*/ 1581163 h 1976576"/>
                <a:gd name="connsiteX6" fmla="*/ 229745 w 565541"/>
                <a:gd name="connsiteY6" fmla="*/ 1581163 h 1976576"/>
                <a:gd name="connsiteX7" fmla="*/ 229745 w 565541"/>
                <a:gd name="connsiteY7" fmla="*/ 1526871 h 1976576"/>
                <a:gd name="connsiteX8" fmla="*/ 335796 w 565541"/>
                <a:gd name="connsiteY8" fmla="*/ 1409581 h 1976576"/>
                <a:gd name="connsiteX9" fmla="*/ 335796 w 565541"/>
                <a:gd name="connsiteY9" fmla="*/ 1463873 h 1976576"/>
                <a:gd name="connsiteX10" fmla="*/ 441823 w 565541"/>
                <a:gd name="connsiteY10" fmla="*/ 1463873 h 1976576"/>
                <a:gd name="connsiteX11" fmla="*/ 441823 w 565541"/>
                <a:gd name="connsiteY11" fmla="*/ 1409581 h 1976576"/>
                <a:gd name="connsiteX12" fmla="*/ 123718 w 565541"/>
                <a:gd name="connsiteY12" fmla="*/ 1404887 h 1976576"/>
                <a:gd name="connsiteX13" fmla="*/ 123718 w 565541"/>
                <a:gd name="connsiteY13" fmla="*/ 1459180 h 1976576"/>
                <a:gd name="connsiteX14" fmla="*/ 229745 w 565541"/>
                <a:gd name="connsiteY14" fmla="*/ 1459180 h 1976576"/>
                <a:gd name="connsiteX15" fmla="*/ 229745 w 565541"/>
                <a:gd name="connsiteY15" fmla="*/ 1404887 h 1976576"/>
                <a:gd name="connsiteX16" fmla="*/ 335796 w 565541"/>
                <a:gd name="connsiteY16" fmla="*/ 1287599 h 1976576"/>
                <a:gd name="connsiteX17" fmla="*/ 335796 w 565541"/>
                <a:gd name="connsiteY17" fmla="*/ 1341892 h 1976576"/>
                <a:gd name="connsiteX18" fmla="*/ 441823 w 565541"/>
                <a:gd name="connsiteY18" fmla="*/ 1341892 h 1976576"/>
                <a:gd name="connsiteX19" fmla="*/ 441823 w 565541"/>
                <a:gd name="connsiteY19" fmla="*/ 1287599 h 1976576"/>
                <a:gd name="connsiteX20" fmla="*/ 123718 w 565541"/>
                <a:gd name="connsiteY20" fmla="*/ 1282905 h 1976576"/>
                <a:gd name="connsiteX21" fmla="*/ 123718 w 565541"/>
                <a:gd name="connsiteY21" fmla="*/ 1337198 h 1976576"/>
                <a:gd name="connsiteX22" fmla="*/ 229745 w 565541"/>
                <a:gd name="connsiteY22" fmla="*/ 1337198 h 1976576"/>
                <a:gd name="connsiteX23" fmla="*/ 229745 w 565541"/>
                <a:gd name="connsiteY23" fmla="*/ 1282905 h 1976576"/>
                <a:gd name="connsiteX24" fmla="*/ 335796 w 565541"/>
                <a:gd name="connsiteY24" fmla="*/ 1165617 h 1976576"/>
                <a:gd name="connsiteX25" fmla="*/ 335796 w 565541"/>
                <a:gd name="connsiteY25" fmla="*/ 1219910 h 1976576"/>
                <a:gd name="connsiteX26" fmla="*/ 441823 w 565541"/>
                <a:gd name="connsiteY26" fmla="*/ 1219910 h 1976576"/>
                <a:gd name="connsiteX27" fmla="*/ 441823 w 565541"/>
                <a:gd name="connsiteY27" fmla="*/ 1165617 h 1976576"/>
                <a:gd name="connsiteX28" fmla="*/ 123718 w 565541"/>
                <a:gd name="connsiteY28" fmla="*/ 1160924 h 1976576"/>
                <a:gd name="connsiteX29" fmla="*/ 123718 w 565541"/>
                <a:gd name="connsiteY29" fmla="*/ 1215216 h 1976576"/>
                <a:gd name="connsiteX30" fmla="*/ 229745 w 565541"/>
                <a:gd name="connsiteY30" fmla="*/ 1215216 h 1976576"/>
                <a:gd name="connsiteX31" fmla="*/ 229745 w 565541"/>
                <a:gd name="connsiteY31" fmla="*/ 1160924 h 1976576"/>
                <a:gd name="connsiteX32" fmla="*/ 335796 w 565541"/>
                <a:gd name="connsiteY32" fmla="*/ 1043636 h 1976576"/>
                <a:gd name="connsiteX33" fmla="*/ 335796 w 565541"/>
                <a:gd name="connsiteY33" fmla="*/ 1097928 h 1976576"/>
                <a:gd name="connsiteX34" fmla="*/ 441823 w 565541"/>
                <a:gd name="connsiteY34" fmla="*/ 1097928 h 1976576"/>
                <a:gd name="connsiteX35" fmla="*/ 441823 w 565541"/>
                <a:gd name="connsiteY35" fmla="*/ 1043636 h 1976576"/>
                <a:gd name="connsiteX36" fmla="*/ 123718 w 565541"/>
                <a:gd name="connsiteY36" fmla="*/ 1038942 h 1976576"/>
                <a:gd name="connsiteX37" fmla="*/ 123718 w 565541"/>
                <a:gd name="connsiteY37" fmla="*/ 1093234 h 1976576"/>
                <a:gd name="connsiteX38" fmla="*/ 229745 w 565541"/>
                <a:gd name="connsiteY38" fmla="*/ 1093234 h 1976576"/>
                <a:gd name="connsiteX39" fmla="*/ 229745 w 565541"/>
                <a:gd name="connsiteY39" fmla="*/ 1038942 h 1976576"/>
                <a:gd name="connsiteX40" fmla="*/ 335796 w 565541"/>
                <a:gd name="connsiteY40" fmla="*/ 921654 h 1976576"/>
                <a:gd name="connsiteX41" fmla="*/ 335796 w 565541"/>
                <a:gd name="connsiteY41" fmla="*/ 975946 h 1976576"/>
                <a:gd name="connsiteX42" fmla="*/ 441823 w 565541"/>
                <a:gd name="connsiteY42" fmla="*/ 975946 h 1976576"/>
                <a:gd name="connsiteX43" fmla="*/ 441823 w 565541"/>
                <a:gd name="connsiteY43" fmla="*/ 921654 h 1976576"/>
                <a:gd name="connsiteX44" fmla="*/ 123718 w 565541"/>
                <a:gd name="connsiteY44" fmla="*/ 916960 h 1976576"/>
                <a:gd name="connsiteX45" fmla="*/ 123718 w 565541"/>
                <a:gd name="connsiteY45" fmla="*/ 971252 h 1976576"/>
                <a:gd name="connsiteX46" fmla="*/ 229745 w 565541"/>
                <a:gd name="connsiteY46" fmla="*/ 971252 h 1976576"/>
                <a:gd name="connsiteX47" fmla="*/ 229745 w 565541"/>
                <a:gd name="connsiteY47" fmla="*/ 916960 h 1976576"/>
                <a:gd name="connsiteX48" fmla="*/ 335796 w 565541"/>
                <a:gd name="connsiteY48" fmla="*/ 799672 h 1976576"/>
                <a:gd name="connsiteX49" fmla="*/ 335796 w 565541"/>
                <a:gd name="connsiteY49" fmla="*/ 853964 h 1976576"/>
                <a:gd name="connsiteX50" fmla="*/ 441823 w 565541"/>
                <a:gd name="connsiteY50" fmla="*/ 853964 h 1976576"/>
                <a:gd name="connsiteX51" fmla="*/ 441823 w 565541"/>
                <a:gd name="connsiteY51" fmla="*/ 799672 h 1976576"/>
                <a:gd name="connsiteX52" fmla="*/ 123718 w 565541"/>
                <a:gd name="connsiteY52" fmla="*/ 794978 h 1976576"/>
                <a:gd name="connsiteX53" fmla="*/ 123718 w 565541"/>
                <a:gd name="connsiteY53" fmla="*/ 849270 h 1976576"/>
                <a:gd name="connsiteX54" fmla="*/ 229745 w 565541"/>
                <a:gd name="connsiteY54" fmla="*/ 849270 h 1976576"/>
                <a:gd name="connsiteX55" fmla="*/ 229745 w 565541"/>
                <a:gd name="connsiteY55" fmla="*/ 794978 h 1976576"/>
                <a:gd name="connsiteX56" fmla="*/ 335796 w 565541"/>
                <a:gd name="connsiteY56" fmla="*/ 677690 h 1976576"/>
                <a:gd name="connsiteX57" fmla="*/ 335796 w 565541"/>
                <a:gd name="connsiteY57" fmla="*/ 731982 h 1976576"/>
                <a:gd name="connsiteX58" fmla="*/ 441823 w 565541"/>
                <a:gd name="connsiteY58" fmla="*/ 731982 h 1976576"/>
                <a:gd name="connsiteX59" fmla="*/ 441823 w 565541"/>
                <a:gd name="connsiteY59" fmla="*/ 677690 h 1976576"/>
                <a:gd name="connsiteX60" fmla="*/ 123718 w 565541"/>
                <a:gd name="connsiteY60" fmla="*/ 672996 h 1976576"/>
                <a:gd name="connsiteX61" fmla="*/ 123718 w 565541"/>
                <a:gd name="connsiteY61" fmla="*/ 727289 h 1976576"/>
                <a:gd name="connsiteX62" fmla="*/ 229745 w 565541"/>
                <a:gd name="connsiteY62" fmla="*/ 727289 h 1976576"/>
                <a:gd name="connsiteX63" fmla="*/ 229745 w 565541"/>
                <a:gd name="connsiteY63" fmla="*/ 672996 h 1976576"/>
                <a:gd name="connsiteX64" fmla="*/ 335796 w 565541"/>
                <a:gd name="connsiteY64" fmla="*/ 555708 h 1976576"/>
                <a:gd name="connsiteX65" fmla="*/ 335796 w 565541"/>
                <a:gd name="connsiteY65" fmla="*/ 610000 h 1976576"/>
                <a:gd name="connsiteX66" fmla="*/ 441823 w 565541"/>
                <a:gd name="connsiteY66" fmla="*/ 610000 h 1976576"/>
                <a:gd name="connsiteX67" fmla="*/ 441823 w 565541"/>
                <a:gd name="connsiteY67" fmla="*/ 555708 h 1976576"/>
                <a:gd name="connsiteX68" fmla="*/ 123718 w 565541"/>
                <a:gd name="connsiteY68" fmla="*/ 551014 h 1976576"/>
                <a:gd name="connsiteX69" fmla="*/ 123718 w 565541"/>
                <a:gd name="connsiteY69" fmla="*/ 605307 h 1976576"/>
                <a:gd name="connsiteX70" fmla="*/ 229745 w 565541"/>
                <a:gd name="connsiteY70" fmla="*/ 605307 h 1976576"/>
                <a:gd name="connsiteX71" fmla="*/ 229745 w 565541"/>
                <a:gd name="connsiteY71" fmla="*/ 551014 h 1976576"/>
                <a:gd name="connsiteX72" fmla="*/ 335796 w 565541"/>
                <a:gd name="connsiteY72" fmla="*/ 433726 h 1976576"/>
                <a:gd name="connsiteX73" fmla="*/ 335796 w 565541"/>
                <a:gd name="connsiteY73" fmla="*/ 488019 h 1976576"/>
                <a:gd name="connsiteX74" fmla="*/ 441823 w 565541"/>
                <a:gd name="connsiteY74" fmla="*/ 488019 h 1976576"/>
                <a:gd name="connsiteX75" fmla="*/ 441823 w 565541"/>
                <a:gd name="connsiteY75" fmla="*/ 433726 h 1976576"/>
                <a:gd name="connsiteX76" fmla="*/ 123718 w 565541"/>
                <a:gd name="connsiteY76" fmla="*/ 429032 h 1976576"/>
                <a:gd name="connsiteX77" fmla="*/ 123718 w 565541"/>
                <a:gd name="connsiteY77" fmla="*/ 483325 h 1976576"/>
                <a:gd name="connsiteX78" fmla="*/ 229745 w 565541"/>
                <a:gd name="connsiteY78" fmla="*/ 483325 h 1976576"/>
                <a:gd name="connsiteX79" fmla="*/ 229745 w 565541"/>
                <a:gd name="connsiteY79" fmla="*/ 429032 h 1976576"/>
                <a:gd name="connsiteX80" fmla="*/ 244058 w 565541"/>
                <a:gd name="connsiteY80" fmla="*/ 0 h 1976576"/>
                <a:gd name="connsiteX81" fmla="*/ 321484 w 565541"/>
                <a:gd name="connsiteY81" fmla="*/ 0 h 1976576"/>
                <a:gd name="connsiteX82" fmla="*/ 321484 w 565541"/>
                <a:gd name="connsiteY82" fmla="*/ 178763 h 1976576"/>
                <a:gd name="connsiteX83" fmla="*/ 388810 w 565541"/>
                <a:gd name="connsiteY83" fmla="*/ 178763 h 1976576"/>
                <a:gd name="connsiteX84" fmla="*/ 388810 w 565541"/>
                <a:gd name="connsiteY84" fmla="*/ 299617 h 1976576"/>
                <a:gd name="connsiteX85" fmla="*/ 565541 w 565541"/>
                <a:gd name="connsiteY85" fmla="*/ 299617 h 1976576"/>
                <a:gd name="connsiteX86" fmla="*/ 565541 w 565541"/>
                <a:gd name="connsiteY86" fmla="*/ 1976576 h 1976576"/>
                <a:gd name="connsiteX87" fmla="*/ 448247 w 565541"/>
                <a:gd name="connsiteY87" fmla="*/ 1976576 h 1976576"/>
                <a:gd name="connsiteX88" fmla="*/ 371127 w 565541"/>
                <a:gd name="connsiteY88" fmla="*/ 1976576 h 1976576"/>
                <a:gd name="connsiteX89" fmla="*/ 194414 w 565541"/>
                <a:gd name="connsiteY89" fmla="*/ 1976576 h 1976576"/>
                <a:gd name="connsiteX90" fmla="*/ 88332 w 565541"/>
                <a:gd name="connsiteY90" fmla="*/ 1976576 h 1976576"/>
                <a:gd name="connsiteX91" fmla="*/ 0 w 565541"/>
                <a:gd name="connsiteY91" fmla="*/ 1976576 h 1976576"/>
                <a:gd name="connsiteX92" fmla="*/ 0 w 565541"/>
                <a:gd name="connsiteY92" fmla="*/ 299617 h 1976576"/>
                <a:gd name="connsiteX93" fmla="*/ 176731 w 565541"/>
                <a:gd name="connsiteY93" fmla="*/ 299617 h 1976576"/>
                <a:gd name="connsiteX94" fmla="*/ 176731 w 565541"/>
                <a:gd name="connsiteY94" fmla="*/ 178763 h 1976576"/>
                <a:gd name="connsiteX95" fmla="*/ 244058 w 565541"/>
                <a:gd name="connsiteY95" fmla="*/ 178763 h 197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65541" h="1976576">
                  <a:moveTo>
                    <a:pt x="335796" y="1531565"/>
                  </a:moveTo>
                  <a:lnTo>
                    <a:pt x="335796" y="1585857"/>
                  </a:lnTo>
                  <a:lnTo>
                    <a:pt x="441823" y="1585857"/>
                  </a:lnTo>
                  <a:lnTo>
                    <a:pt x="441823" y="1531565"/>
                  </a:lnTo>
                  <a:close/>
                  <a:moveTo>
                    <a:pt x="123718" y="1526871"/>
                  </a:moveTo>
                  <a:lnTo>
                    <a:pt x="123718" y="1581163"/>
                  </a:lnTo>
                  <a:lnTo>
                    <a:pt x="229745" y="1581163"/>
                  </a:lnTo>
                  <a:lnTo>
                    <a:pt x="229745" y="1526871"/>
                  </a:lnTo>
                  <a:close/>
                  <a:moveTo>
                    <a:pt x="335796" y="1409581"/>
                  </a:moveTo>
                  <a:lnTo>
                    <a:pt x="335796" y="1463873"/>
                  </a:lnTo>
                  <a:lnTo>
                    <a:pt x="441823" y="1463873"/>
                  </a:lnTo>
                  <a:lnTo>
                    <a:pt x="441823" y="1409581"/>
                  </a:lnTo>
                  <a:close/>
                  <a:moveTo>
                    <a:pt x="123718" y="1404887"/>
                  </a:moveTo>
                  <a:lnTo>
                    <a:pt x="123718" y="1459180"/>
                  </a:lnTo>
                  <a:lnTo>
                    <a:pt x="229745" y="1459180"/>
                  </a:lnTo>
                  <a:lnTo>
                    <a:pt x="229745" y="1404887"/>
                  </a:lnTo>
                  <a:close/>
                  <a:moveTo>
                    <a:pt x="335796" y="1287599"/>
                  </a:moveTo>
                  <a:lnTo>
                    <a:pt x="335796" y="1341892"/>
                  </a:lnTo>
                  <a:lnTo>
                    <a:pt x="441823" y="1341892"/>
                  </a:lnTo>
                  <a:lnTo>
                    <a:pt x="441823" y="1287599"/>
                  </a:lnTo>
                  <a:close/>
                  <a:moveTo>
                    <a:pt x="123718" y="1282905"/>
                  </a:moveTo>
                  <a:lnTo>
                    <a:pt x="123718" y="1337198"/>
                  </a:lnTo>
                  <a:lnTo>
                    <a:pt x="229745" y="1337198"/>
                  </a:lnTo>
                  <a:lnTo>
                    <a:pt x="229745" y="1282905"/>
                  </a:lnTo>
                  <a:close/>
                  <a:moveTo>
                    <a:pt x="335796" y="1165617"/>
                  </a:moveTo>
                  <a:lnTo>
                    <a:pt x="335796" y="1219910"/>
                  </a:lnTo>
                  <a:lnTo>
                    <a:pt x="441823" y="1219910"/>
                  </a:lnTo>
                  <a:lnTo>
                    <a:pt x="441823" y="1165617"/>
                  </a:lnTo>
                  <a:close/>
                  <a:moveTo>
                    <a:pt x="123718" y="1160924"/>
                  </a:moveTo>
                  <a:lnTo>
                    <a:pt x="123718" y="1215216"/>
                  </a:lnTo>
                  <a:lnTo>
                    <a:pt x="229745" y="1215216"/>
                  </a:lnTo>
                  <a:lnTo>
                    <a:pt x="229745" y="1160924"/>
                  </a:lnTo>
                  <a:close/>
                  <a:moveTo>
                    <a:pt x="335796" y="1043636"/>
                  </a:moveTo>
                  <a:lnTo>
                    <a:pt x="335796" y="1097928"/>
                  </a:lnTo>
                  <a:lnTo>
                    <a:pt x="441823" y="1097928"/>
                  </a:lnTo>
                  <a:lnTo>
                    <a:pt x="441823" y="1043636"/>
                  </a:lnTo>
                  <a:close/>
                  <a:moveTo>
                    <a:pt x="123718" y="1038942"/>
                  </a:moveTo>
                  <a:lnTo>
                    <a:pt x="123718" y="1093234"/>
                  </a:lnTo>
                  <a:lnTo>
                    <a:pt x="229745" y="1093234"/>
                  </a:lnTo>
                  <a:lnTo>
                    <a:pt x="229745" y="1038942"/>
                  </a:lnTo>
                  <a:close/>
                  <a:moveTo>
                    <a:pt x="335796" y="921654"/>
                  </a:moveTo>
                  <a:lnTo>
                    <a:pt x="335796" y="975946"/>
                  </a:lnTo>
                  <a:lnTo>
                    <a:pt x="441823" y="975946"/>
                  </a:lnTo>
                  <a:lnTo>
                    <a:pt x="441823" y="921654"/>
                  </a:lnTo>
                  <a:close/>
                  <a:moveTo>
                    <a:pt x="123718" y="916960"/>
                  </a:moveTo>
                  <a:lnTo>
                    <a:pt x="123718" y="971252"/>
                  </a:lnTo>
                  <a:lnTo>
                    <a:pt x="229745" y="971252"/>
                  </a:lnTo>
                  <a:lnTo>
                    <a:pt x="229745" y="916960"/>
                  </a:lnTo>
                  <a:close/>
                  <a:moveTo>
                    <a:pt x="335796" y="799672"/>
                  </a:moveTo>
                  <a:lnTo>
                    <a:pt x="335796" y="853964"/>
                  </a:lnTo>
                  <a:lnTo>
                    <a:pt x="441823" y="853964"/>
                  </a:lnTo>
                  <a:lnTo>
                    <a:pt x="441823" y="799672"/>
                  </a:lnTo>
                  <a:close/>
                  <a:moveTo>
                    <a:pt x="123718" y="794978"/>
                  </a:moveTo>
                  <a:lnTo>
                    <a:pt x="123718" y="849270"/>
                  </a:lnTo>
                  <a:lnTo>
                    <a:pt x="229745" y="849270"/>
                  </a:lnTo>
                  <a:lnTo>
                    <a:pt x="229745" y="794978"/>
                  </a:lnTo>
                  <a:close/>
                  <a:moveTo>
                    <a:pt x="335796" y="677690"/>
                  </a:moveTo>
                  <a:lnTo>
                    <a:pt x="335796" y="731982"/>
                  </a:lnTo>
                  <a:lnTo>
                    <a:pt x="441823" y="731982"/>
                  </a:lnTo>
                  <a:lnTo>
                    <a:pt x="441823" y="677690"/>
                  </a:lnTo>
                  <a:close/>
                  <a:moveTo>
                    <a:pt x="123718" y="672996"/>
                  </a:moveTo>
                  <a:lnTo>
                    <a:pt x="123718" y="727289"/>
                  </a:lnTo>
                  <a:lnTo>
                    <a:pt x="229745" y="727289"/>
                  </a:lnTo>
                  <a:lnTo>
                    <a:pt x="229745" y="672996"/>
                  </a:lnTo>
                  <a:close/>
                  <a:moveTo>
                    <a:pt x="335796" y="555708"/>
                  </a:moveTo>
                  <a:lnTo>
                    <a:pt x="335796" y="610000"/>
                  </a:lnTo>
                  <a:lnTo>
                    <a:pt x="441823" y="610000"/>
                  </a:lnTo>
                  <a:lnTo>
                    <a:pt x="441823" y="555708"/>
                  </a:lnTo>
                  <a:close/>
                  <a:moveTo>
                    <a:pt x="123718" y="551014"/>
                  </a:moveTo>
                  <a:lnTo>
                    <a:pt x="123718" y="605307"/>
                  </a:lnTo>
                  <a:lnTo>
                    <a:pt x="229745" y="605307"/>
                  </a:lnTo>
                  <a:lnTo>
                    <a:pt x="229745" y="551014"/>
                  </a:lnTo>
                  <a:close/>
                  <a:moveTo>
                    <a:pt x="335796" y="433726"/>
                  </a:moveTo>
                  <a:lnTo>
                    <a:pt x="335796" y="488019"/>
                  </a:lnTo>
                  <a:lnTo>
                    <a:pt x="441823" y="488019"/>
                  </a:lnTo>
                  <a:lnTo>
                    <a:pt x="441823" y="433726"/>
                  </a:lnTo>
                  <a:close/>
                  <a:moveTo>
                    <a:pt x="123718" y="429032"/>
                  </a:moveTo>
                  <a:lnTo>
                    <a:pt x="123718" y="483325"/>
                  </a:lnTo>
                  <a:lnTo>
                    <a:pt x="229745" y="483325"/>
                  </a:lnTo>
                  <a:lnTo>
                    <a:pt x="229745" y="429032"/>
                  </a:lnTo>
                  <a:close/>
                  <a:moveTo>
                    <a:pt x="244058" y="0"/>
                  </a:moveTo>
                  <a:lnTo>
                    <a:pt x="321484" y="0"/>
                  </a:lnTo>
                  <a:lnTo>
                    <a:pt x="321484" y="178763"/>
                  </a:lnTo>
                  <a:lnTo>
                    <a:pt x="388810" y="178763"/>
                  </a:lnTo>
                  <a:lnTo>
                    <a:pt x="388810" y="299617"/>
                  </a:lnTo>
                  <a:lnTo>
                    <a:pt x="565541" y="299617"/>
                  </a:lnTo>
                  <a:lnTo>
                    <a:pt x="565541" y="1976576"/>
                  </a:lnTo>
                  <a:lnTo>
                    <a:pt x="448247" y="1976576"/>
                  </a:lnTo>
                  <a:lnTo>
                    <a:pt x="371127" y="1976576"/>
                  </a:lnTo>
                  <a:lnTo>
                    <a:pt x="194414" y="1976576"/>
                  </a:lnTo>
                  <a:lnTo>
                    <a:pt x="88332" y="1976576"/>
                  </a:lnTo>
                  <a:lnTo>
                    <a:pt x="0" y="1976576"/>
                  </a:lnTo>
                  <a:lnTo>
                    <a:pt x="0" y="299617"/>
                  </a:lnTo>
                  <a:lnTo>
                    <a:pt x="176731" y="299617"/>
                  </a:lnTo>
                  <a:lnTo>
                    <a:pt x="176731" y="178763"/>
                  </a:lnTo>
                  <a:lnTo>
                    <a:pt x="244058" y="1787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6188657-2466-4C2D-BF76-EB45EDF28F3E}"/>
                </a:ext>
              </a:extLst>
            </p:cNvPr>
            <p:cNvSpPr/>
            <p:nvPr/>
          </p:nvSpPr>
          <p:spPr>
            <a:xfrm>
              <a:off x="6261477" y="1635492"/>
              <a:ext cx="373686" cy="2119359"/>
            </a:xfrm>
            <a:custGeom>
              <a:avLst/>
              <a:gdLst>
                <a:gd name="connsiteX0" fmla="*/ 335280 w 333375"/>
                <a:gd name="connsiteY0" fmla="*/ 3057525 h 3057525"/>
                <a:gd name="connsiteX1" fmla="*/ 0 w 333375"/>
                <a:gd name="connsiteY1" fmla="*/ 3057525 h 3057525"/>
                <a:gd name="connsiteX2" fmla="*/ 0 w 333375"/>
                <a:gd name="connsiteY2" fmla="*/ 0 h 3057525"/>
                <a:gd name="connsiteX3" fmla="*/ 203835 w 333375"/>
                <a:gd name="connsiteY3" fmla="*/ 217170 h 3057525"/>
                <a:gd name="connsiteX4" fmla="*/ 218123 w 333375"/>
                <a:gd name="connsiteY4" fmla="*/ 269558 h 3057525"/>
                <a:gd name="connsiteX5" fmla="*/ 218123 w 333375"/>
                <a:gd name="connsiteY5" fmla="*/ 788670 h 3057525"/>
                <a:gd name="connsiteX6" fmla="*/ 252413 w 333375"/>
                <a:gd name="connsiteY6" fmla="*/ 870585 h 3057525"/>
                <a:gd name="connsiteX7" fmla="*/ 338138 w 333375"/>
                <a:gd name="connsiteY7" fmla="*/ 1076325 h 3057525"/>
                <a:gd name="connsiteX8" fmla="*/ 336233 w 333375"/>
                <a:gd name="connsiteY8" fmla="*/ 2999423 h 3057525"/>
                <a:gd name="connsiteX9" fmla="*/ 335280 w 333375"/>
                <a:gd name="connsiteY9" fmla="*/ 3057525 h 3057525"/>
                <a:gd name="connsiteX10" fmla="*/ 58103 w 333375"/>
                <a:gd name="connsiteY10" fmla="*/ 796290 h 3057525"/>
                <a:gd name="connsiteX11" fmla="*/ 35243 w 333375"/>
                <a:gd name="connsiteY11" fmla="*/ 755333 h 3057525"/>
                <a:gd name="connsiteX12" fmla="*/ 20955 w 333375"/>
                <a:gd name="connsiteY12" fmla="*/ 768668 h 3057525"/>
                <a:gd name="connsiteX13" fmla="*/ 20955 w 333375"/>
                <a:gd name="connsiteY13" fmla="*/ 1084898 h 3057525"/>
                <a:gd name="connsiteX14" fmla="*/ 91440 w 333375"/>
                <a:gd name="connsiteY14" fmla="*/ 1084898 h 3057525"/>
                <a:gd name="connsiteX15" fmla="*/ 90488 w 333375"/>
                <a:gd name="connsiteY15" fmla="*/ 832485 h 3057525"/>
                <a:gd name="connsiteX16" fmla="*/ 61913 w 333375"/>
                <a:gd name="connsiteY16" fmla="*/ 801053 h 3057525"/>
                <a:gd name="connsiteX17" fmla="*/ 58103 w 333375"/>
                <a:gd name="connsiteY17" fmla="*/ 796290 h 3057525"/>
                <a:gd name="connsiteX18" fmla="*/ 158115 w 333375"/>
                <a:gd name="connsiteY18" fmla="*/ 875347 h 3057525"/>
                <a:gd name="connsiteX19" fmla="*/ 159068 w 333375"/>
                <a:gd name="connsiteY19" fmla="*/ 877253 h 3057525"/>
                <a:gd name="connsiteX20" fmla="*/ 116205 w 333375"/>
                <a:gd name="connsiteY20" fmla="*/ 837247 h 3057525"/>
                <a:gd name="connsiteX21" fmla="*/ 116205 w 333375"/>
                <a:gd name="connsiteY21" fmla="*/ 1084898 h 3057525"/>
                <a:gd name="connsiteX22" fmla="*/ 215265 w 333375"/>
                <a:gd name="connsiteY22" fmla="*/ 1084898 h 3057525"/>
                <a:gd name="connsiteX23" fmla="*/ 216218 w 333375"/>
                <a:gd name="connsiteY23" fmla="*/ 975360 h 3057525"/>
                <a:gd name="connsiteX24" fmla="*/ 158115 w 333375"/>
                <a:gd name="connsiteY24" fmla="*/ 875347 h 3057525"/>
                <a:gd name="connsiteX25" fmla="*/ 215265 w 333375"/>
                <a:gd name="connsiteY25" fmla="*/ 1448753 h 3057525"/>
                <a:gd name="connsiteX26" fmla="*/ 215265 w 333375"/>
                <a:gd name="connsiteY26" fmla="*/ 1114425 h 3057525"/>
                <a:gd name="connsiteX27" fmla="*/ 118110 w 333375"/>
                <a:gd name="connsiteY27" fmla="*/ 1114425 h 3057525"/>
                <a:gd name="connsiteX28" fmla="*/ 118110 w 333375"/>
                <a:gd name="connsiteY28" fmla="*/ 1448753 h 3057525"/>
                <a:gd name="connsiteX29" fmla="*/ 215265 w 333375"/>
                <a:gd name="connsiteY29" fmla="*/ 1448753 h 3057525"/>
                <a:gd name="connsiteX30" fmla="*/ 236220 w 333375"/>
                <a:gd name="connsiteY30" fmla="*/ 1113473 h 3057525"/>
                <a:gd name="connsiteX31" fmla="*/ 236220 w 333375"/>
                <a:gd name="connsiteY31" fmla="*/ 1447800 h 3057525"/>
                <a:gd name="connsiteX32" fmla="*/ 313373 w 333375"/>
                <a:gd name="connsiteY32" fmla="*/ 1447800 h 3057525"/>
                <a:gd name="connsiteX33" fmla="*/ 313373 w 333375"/>
                <a:gd name="connsiteY33" fmla="*/ 1113473 h 3057525"/>
                <a:gd name="connsiteX34" fmla="*/ 236220 w 333375"/>
                <a:gd name="connsiteY34" fmla="*/ 1113473 h 3057525"/>
                <a:gd name="connsiteX35" fmla="*/ 89535 w 333375"/>
                <a:gd name="connsiteY35" fmla="*/ 1448753 h 3057525"/>
                <a:gd name="connsiteX36" fmla="*/ 89535 w 333375"/>
                <a:gd name="connsiteY36" fmla="*/ 1114425 h 3057525"/>
                <a:gd name="connsiteX37" fmla="*/ 20003 w 333375"/>
                <a:gd name="connsiteY37" fmla="*/ 1114425 h 3057525"/>
                <a:gd name="connsiteX38" fmla="*/ 20003 w 333375"/>
                <a:gd name="connsiteY38" fmla="*/ 1448753 h 3057525"/>
                <a:gd name="connsiteX39" fmla="*/ 89535 w 333375"/>
                <a:gd name="connsiteY39" fmla="*/ 1448753 h 3057525"/>
                <a:gd name="connsiteX40" fmla="*/ 135255 w 333375"/>
                <a:gd name="connsiteY40" fmla="*/ 742950 h 3057525"/>
                <a:gd name="connsiteX41" fmla="*/ 135255 w 333375"/>
                <a:gd name="connsiteY41" fmla="*/ 366713 h 3057525"/>
                <a:gd name="connsiteX42" fmla="*/ 76200 w 333375"/>
                <a:gd name="connsiteY42" fmla="*/ 366713 h 3057525"/>
                <a:gd name="connsiteX43" fmla="*/ 75248 w 333375"/>
                <a:gd name="connsiteY43" fmla="*/ 633413 h 3057525"/>
                <a:gd name="connsiteX44" fmla="*/ 135255 w 333375"/>
                <a:gd name="connsiteY44" fmla="*/ 742950 h 3057525"/>
                <a:gd name="connsiteX45" fmla="*/ 154305 w 333375"/>
                <a:gd name="connsiteY45" fmla="*/ 367665 h 3057525"/>
                <a:gd name="connsiteX46" fmla="*/ 156210 w 333375"/>
                <a:gd name="connsiteY46" fmla="*/ 753428 h 3057525"/>
                <a:gd name="connsiteX47" fmla="*/ 194310 w 333375"/>
                <a:gd name="connsiteY47" fmla="*/ 816293 h 3057525"/>
                <a:gd name="connsiteX48" fmla="*/ 194310 w 333375"/>
                <a:gd name="connsiteY48" fmla="*/ 365760 h 3057525"/>
                <a:gd name="connsiteX49" fmla="*/ 154305 w 333375"/>
                <a:gd name="connsiteY49" fmla="*/ 367665 h 3057525"/>
                <a:gd name="connsiteX50" fmla="*/ 176213 w 333375"/>
                <a:gd name="connsiteY50" fmla="*/ 1740218 h 3057525"/>
                <a:gd name="connsiteX51" fmla="*/ 20955 w 333375"/>
                <a:gd name="connsiteY51" fmla="*/ 1740218 h 3057525"/>
                <a:gd name="connsiteX52" fmla="*/ 20955 w 333375"/>
                <a:gd name="connsiteY52" fmla="*/ 1836420 h 3057525"/>
                <a:gd name="connsiteX53" fmla="*/ 176213 w 333375"/>
                <a:gd name="connsiteY53" fmla="*/ 1836420 h 3057525"/>
                <a:gd name="connsiteX54" fmla="*/ 176213 w 333375"/>
                <a:gd name="connsiteY54" fmla="*/ 1740218 h 3057525"/>
                <a:gd name="connsiteX55" fmla="*/ 155258 w 333375"/>
                <a:gd name="connsiteY55" fmla="*/ 1618298 h 3057525"/>
                <a:gd name="connsiteX56" fmla="*/ 155258 w 333375"/>
                <a:gd name="connsiteY56" fmla="*/ 1713548 h 3057525"/>
                <a:gd name="connsiteX57" fmla="*/ 311468 w 333375"/>
                <a:gd name="connsiteY57" fmla="*/ 1713548 h 3057525"/>
                <a:gd name="connsiteX58" fmla="*/ 311468 w 333375"/>
                <a:gd name="connsiteY58" fmla="*/ 1618298 h 3057525"/>
                <a:gd name="connsiteX59" fmla="*/ 155258 w 333375"/>
                <a:gd name="connsiteY59" fmla="*/ 1618298 h 3057525"/>
                <a:gd name="connsiteX60" fmla="*/ 87630 w 333375"/>
                <a:gd name="connsiteY60" fmla="*/ 1595438 h 3057525"/>
                <a:gd name="connsiteX61" fmla="*/ 243840 w 333375"/>
                <a:gd name="connsiteY61" fmla="*/ 1595438 h 3057525"/>
                <a:gd name="connsiteX62" fmla="*/ 243840 w 333375"/>
                <a:gd name="connsiteY62" fmla="*/ 1501140 h 3057525"/>
                <a:gd name="connsiteX63" fmla="*/ 87630 w 333375"/>
                <a:gd name="connsiteY63" fmla="*/ 1501140 h 3057525"/>
                <a:gd name="connsiteX64" fmla="*/ 87630 w 333375"/>
                <a:gd name="connsiteY64" fmla="*/ 1595438 h 3057525"/>
                <a:gd name="connsiteX65" fmla="*/ 244793 w 333375"/>
                <a:gd name="connsiteY65" fmla="*/ 1861185 h 3057525"/>
                <a:gd name="connsiteX66" fmla="*/ 89535 w 333375"/>
                <a:gd name="connsiteY66" fmla="*/ 1861185 h 3057525"/>
                <a:gd name="connsiteX67" fmla="*/ 89535 w 333375"/>
                <a:gd name="connsiteY67" fmla="*/ 1955482 h 3057525"/>
                <a:gd name="connsiteX68" fmla="*/ 244793 w 333375"/>
                <a:gd name="connsiteY68" fmla="*/ 1955482 h 3057525"/>
                <a:gd name="connsiteX69" fmla="*/ 244793 w 333375"/>
                <a:gd name="connsiteY69" fmla="*/ 1861185 h 3057525"/>
                <a:gd name="connsiteX70" fmla="*/ 40958 w 333375"/>
                <a:gd name="connsiteY70" fmla="*/ 659130 h 3057525"/>
                <a:gd name="connsiteX71" fmla="*/ 53340 w 333375"/>
                <a:gd name="connsiteY71" fmla="*/ 652463 h 3057525"/>
                <a:gd name="connsiteX72" fmla="*/ 53340 w 333375"/>
                <a:gd name="connsiteY72" fmla="*/ 369570 h 3057525"/>
                <a:gd name="connsiteX73" fmla="*/ 17145 w 333375"/>
                <a:gd name="connsiteY73" fmla="*/ 396240 h 3057525"/>
                <a:gd name="connsiteX74" fmla="*/ 18098 w 333375"/>
                <a:gd name="connsiteY74" fmla="*/ 599123 h 3057525"/>
                <a:gd name="connsiteX75" fmla="*/ 40958 w 333375"/>
                <a:gd name="connsiteY75" fmla="*/ 659130 h 3057525"/>
                <a:gd name="connsiteX76" fmla="*/ 178118 w 333375"/>
                <a:gd name="connsiteY76" fmla="*/ 2103120 h 3057525"/>
                <a:gd name="connsiteX77" fmla="*/ 21908 w 333375"/>
                <a:gd name="connsiteY77" fmla="*/ 2103120 h 3057525"/>
                <a:gd name="connsiteX78" fmla="*/ 21908 w 333375"/>
                <a:gd name="connsiteY78" fmla="*/ 2197418 h 3057525"/>
                <a:gd name="connsiteX79" fmla="*/ 175260 w 333375"/>
                <a:gd name="connsiteY79" fmla="*/ 2197418 h 3057525"/>
                <a:gd name="connsiteX80" fmla="*/ 178118 w 333375"/>
                <a:gd name="connsiteY80" fmla="*/ 2177415 h 3057525"/>
                <a:gd name="connsiteX81" fmla="*/ 178118 w 333375"/>
                <a:gd name="connsiteY81" fmla="*/ 2103120 h 3057525"/>
                <a:gd name="connsiteX82" fmla="*/ 313373 w 333375"/>
                <a:gd name="connsiteY82" fmla="*/ 1086803 h 3057525"/>
                <a:gd name="connsiteX83" fmla="*/ 238125 w 333375"/>
                <a:gd name="connsiteY83" fmla="*/ 942022 h 3057525"/>
                <a:gd name="connsiteX84" fmla="*/ 238125 w 333375"/>
                <a:gd name="connsiteY84" fmla="*/ 1086803 h 3057525"/>
                <a:gd name="connsiteX85" fmla="*/ 313373 w 333375"/>
                <a:gd name="connsiteY85" fmla="*/ 1086803 h 3057525"/>
                <a:gd name="connsiteX86" fmla="*/ 133350 w 333375"/>
                <a:gd name="connsiteY86" fmla="*/ 339090 h 3057525"/>
                <a:gd name="connsiteX87" fmla="*/ 79058 w 333375"/>
                <a:gd name="connsiteY87" fmla="*/ 186690 h 3057525"/>
                <a:gd name="connsiteX88" fmla="*/ 79058 w 333375"/>
                <a:gd name="connsiteY88" fmla="*/ 339090 h 3057525"/>
                <a:gd name="connsiteX89" fmla="*/ 133350 w 333375"/>
                <a:gd name="connsiteY89" fmla="*/ 339090 h 3057525"/>
                <a:gd name="connsiteX90" fmla="*/ 33338 w 333375"/>
                <a:gd name="connsiteY90" fmla="*/ 140970 h 3057525"/>
                <a:gd name="connsiteX91" fmla="*/ 20003 w 333375"/>
                <a:gd name="connsiteY91" fmla="*/ 142875 h 3057525"/>
                <a:gd name="connsiteX92" fmla="*/ 20003 w 333375"/>
                <a:gd name="connsiteY92" fmla="*/ 346710 h 3057525"/>
                <a:gd name="connsiteX93" fmla="*/ 52388 w 333375"/>
                <a:gd name="connsiteY93" fmla="*/ 325755 h 3057525"/>
                <a:gd name="connsiteX94" fmla="*/ 33338 w 333375"/>
                <a:gd name="connsiteY94" fmla="*/ 140970 h 3057525"/>
                <a:gd name="connsiteX95" fmla="*/ 130493 w 333375"/>
                <a:gd name="connsiteY95" fmla="*/ 1713548 h 3057525"/>
                <a:gd name="connsiteX96" fmla="*/ 130493 w 333375"/>
                <a:gd name="connsiteY96" fmla="*/ 1614488 h 3057525"/>
                <a:gd name="connsiteX97" fmla="*/ 87630 w 333375"/>
                <a:gd name="connsiteY97" fmla="*/ 1619250 h 3057525"/>
                <a:gd name="connsiteX98" fmla="*/ 87630 w 333375"/>
                <a:gd name="connsiteY98" fmla="*/ 1713548 h 3057525"/>
                <a:gd name="connsiteX99" fmla="*/ 130493 w 333375"/>
                <a:gd name="connsiteY99" fmla="*/ 1713548 h 3057525"/>
                <a:gd name="connsiteX100" fmla="*/ 312420 w 333375"/>
                <a:gd name="connsiteY100" fmla="*/ 2099310 h 3057525"/>
                <a:gd name="connsiteX101" fmla="*/ 269558 w 333375"/>
                <a:gd name="connsiteY101" fmla="*/ 2103120 h 3057525"/>
                <a:gd name="connsiteX102" fmla="*/ 269558 w 333375"/>
                <a:gd name="connsiteY102" fmla="*/ 2196465 h 3057525"/>
                <a:gd name="connsiteX103" fmla="*/ 312420 w 333375"/>
                <a:gd name="connsiteY103" fmla="*/ 2196465 h 3057525"/>
                <a:gd name="connsiteX104" fmla="*/ 312420 w 333375"/>
                <a:gd name="connsiteY104" fmla="*/ 2099310 h 3057525"/>
                <a:gd name="connsiteX105" fmla="*/ 244793 w 333375"/>
                <a:gd name="connsiteY105" fmla="*/ 1975485 h 3057525"/>
                <a:gd name="connsiteX106" fmla="*/ 200978 w 333375"/>
                <a:gd name="connsiteY106" fmla="*/ 1980248 h 3057525"/>
                <a:gd name="connsiteX107" fmla="*/ 200978 w 333375"/>
                <a:gd name="connsiteY107" fmla="*/ 2073593 h 3057525"/>
                <a:gd name="connsiteX108" fmla="*/ 244793 w 333375"/>
                <a:gd name="connsiteY108" fmla="*/ 2073593 h 3057525"/>
                <a:gd name="connsiteX109" fmla="*/ 244793 w 333375"/>
                <a:gd name="connsiteY109" fmla="*/ 1975485 h 3057525"/>
                <a:gd name="connsiteX110" fmla="*/ 202883 w 333375"/>
                <a:gd name="connsiteY110" fmla="*/ 2101215 h 3057525"/>
                <a:gd name="connsiteX111" fmla="*/ 202883 w 333375"/>
                <a:gd name="connsiteY111" fmla="*/ 2196465 h 3057525"/>
                <a:gd name="connsiteX112" fmla="*/ 243840 w 333375"/>
                <a:gd name="connsiteY112" fmla="*/ 2196465 h 3057525"/>
                <a:gd name="connsiteX113" fmla="*/ 243840 w 333375"/>
                <a:gd name="connsiteY113" fmla="*/ 2101215 h 3057525"/>
                <a:gd name="connsiteX114" fmla="*/ 202883 w 333375"/>
                <a:gd name="connsiteY114" fmla="*/ 2101215 h 3057525"/>
                <a:gd name="connsiteX115" fmla="*/ 270510 w 333375"/>
                <a:gd name="connsiteY115" fmla="*/ 1979295 h 3057525"/>
                <a:gd name="connsiteX116" fmla="*/ 270510 w 333375"/>
                <a:gd name="connsiteY116" fmla="*/ 2078355 h 3057525"/>
                <a:gd name="connsiteX117" fmla="*/ 312420 w 333375"/>
                <a:gd name="connsiteY117" fmla="*/ 2073593 h 3057525"/>
                <a:gd name="connsiteX118" fmla="*/ 312420 w 333375"/>
                <a:gd name="connsiteY118" fmla="*/ 1979295 h 3057525"/>
                <a:gd name="connsiteX119" fmla="*/ 270510 w 333375"/>
                <a:gd name="connsiteY119" fmla="*/ 1979295 h 3057525"/>
                <a:gd name="connsiteX120" fmla="*/ 313373 w 333375"/>
                <a:gd name="connsiteY120" fmla="*/ 1741170 h 3057525"/>
                <a:gd name="connsiteX121" fmla="*/ 268605 w 333375"/>
                <a:gd name="connsiteY121" fmla="*/ 1741170 h 3057525"/>
                <a:gd name="connsiteX122" fmla="*/ 268605 w 333375"/>
                <a:gd name="connsiteY122" fmla="*/ 1836420 h 3057525"/>
                <a:gd name="connsiteX123" fmla="*/ 313373 w 333375"/>
                <a:gd name="connsiteY123" fmla="*/ 1836420 h 3057525"/>
                <a:gd name="connsiteX124" fmla="*/ 313373 w 333375"/>
                <a:gd name="connsiteY124" fmla="*/ 1741170 h 3057525"/>
                <a:gd name="connsiteX125" fmla="*/ 268605 w 333375"/>
                <a:gd name="connsiteY125" fmla="*/ 1499235 h 3057525"/>
                <a:gd name="connsiteX126" fmla="*/ 268605 w 333375"/>
                <a:gd name="connsiteY126" fmla="*/ 1594485 h 3057525"/>
                <a:gd name="connsiteX127" fmla="*/ 312420 w 333375"/>
                <a:gd name="connsiteY127" fmla="*/ 1594485 h 3057525"/>
                <a:gd name="connsiteX128" fmla="*/ 312420 w 333375"/>
                <a:gd name="connsiteY128" fmla="*/ 1499235 h 3057525"/>
                <a:gd name="connsiteX129" fmla="*/ 268605 w 333375"/>
                <a:gd name="connsiteY129" fmla="*/ 1499235 h 3057525"/>
                <a:gd name="connsiteX130" fmla="*/ 62865 w 333375"/>
                <a:gd name="connsiteY130" fmla="*/ 1595438 h 3057525"/>
                <a:gd name="connsiteX131" fmla="*/ 62865 w 333375"/>
                <a:gd name="connsiteY131" fmla="*/ 1500188 h 3057525"/>
                <a:gd name="connsiteX132" fmla="*/ 20003 w 333375"/>
                <a:gd name="connsiteY132" fmla="*/ 1500188 h 3057525"/>
                <a:gd name="connsiteX133" fmla="*/ 20003 w 333375"/>
                <a:gd name="connsiteY133" fmla="*/ 1595438 h 3057525"/>
                <a:gd name="connsiteX134" fmla="*/ 62865 w 333375"/>
                <a:gd name="connsiteY134" fmla="*/ 1595438 h 3057525"/>
                <a:gd name="connsiteX135" fmla="*/ 157163 w 333375"/>
                <a:gd name="connsiteY135" fmla="*/ 2435543 h 3057525"/>
                <a:gd name="connsiteX136" fmla="*/ 308610 w 333375"/>
                <a:gd name="connsiteY136" fmla="*/ 2435543 h 3057525"/>
                <a:gd name="connsiteX137" fmla="*/ 308610 w 333375"/>
                <a:gd name="connsiteY137" fmla="*/ 2342198 h 3057525"/>
                <a:gd name="connsiteX138" fmla="*/ 157163 w 333375"/>
                <a:gd name="connsiteY138" fmla="*/ 2342198 h 3057525"/>
                <a:gd name="connsiteX139" fmla="*/ 157163 w 333375"/>
                <a:gd name="connsiteY139" fmla="*/ 2435543 h 3057525"/>
                <a:gd name="connsiteX140" fmla="*/ 63818 w 333375"/>
                <a:gd name="connsiteY140" fmla="*/ 1862138 h 3057525"/>
                <a:gd name="connsiteX141" fmla="*/ 20003 w 333375"/>
                <a:gd name="connsiteY141" fmla="*/ 1862138 h 3057525"/>
                <a:gd name="connsiteX142" fmla="*/ 20003 w 333375"/>
                <a:gd name="connsiteY142" fmla="*/ 1954530 h 3057525"/>
                <a:gd name="connsiteX143" fmla="*/ 63818 w 333375"/>
                <a:gd name="connsiteY143" fmla="*/ 1954530 h 3057525"/>
                <a:gd name="connsiteX144" fmla="*/ 63818 w 333375"/>
                <a:gd name="connsiteY144" fmla="*/ 1862138 h 3057525"/>
                <a:gd name="connsiteX145" fmla="*/ 21908 w 333375"/>
                <a:gd name="connsiteY145" fmla="*/ 2225993 h 3057525"/>
                <a:gd name="connsiteX146" fmla="*/ 21908 w 333375"/>
                <a:gd name="connsiteY146" fmla="*/ 2310765 h 3057525"/>
                <a:gd name="connsiteX147" fmla="*/ 61913 w 333375"/>
                <a:gd name="connsiteY147" fmla="*/ 2270760 h 3057525"/>
                <a:gd name="connsiteX148" fmla="*/ 21908 w 333375"/>
                <a:gd name="connsiteY148" fmla="*/ 2225993 h 3057525"/>
                <a:gd name="connsiteX149" fmla="*/ 157163 w 333375"/>
                <a:gd name="connsiteY149" fmla="*/ 242888 h 3057525"/>
                <a:gd name="connsiteX150" fmla="*/ 195263 w 333375"/>
                <a:gd name="connsiteY150" fmla="*/ 334328 h 3057525"/>
                <a:gd name="connsiteX151" fmla="*/ 157163 w 333375"/>
                <a:gd name="connsiteY151" fmla="*/ 242888 h 3057525"/>
                <a:gd name="connsiteX152" fmla="*/ 268605 w 333375"/>
                <a:gd name="connsiteY152" fmla="*/ 1861185 h 3057525"/>
                <a:gd name="connsiteX153" fmla="*/ 268605 w 333375"/>
                <a:gd name="connsiteY153" fmla="*/ 1953578 h 3057525"/>
                <a:gd name="connsiteX154" fmla="*/ 312420 w 333375"/>
                <a:gd name="connsiteY154" fmla="*/ 1953578 h 3057525"/>
                <a:gd name="connsiteX155" fmla="*/ 312420 w 333375"/>
                <a:gd name="connsiteY155" fmla="*/ 1861185 h 3057525"/>
                <a:gd name="connsiteX156" fmla="*/ 268605 w 333375"/>
                <a:gd name="connsiteY156" fmla="*/ 1861185 h 3057525"/>
                <a:gd name="connsiteX157" fmla="*/ 90488 w 333375"/>
                <a:gd name="connsiteY157" fmla="*/ 2223135 h 3057525"/>
                <a:gd name="connsiteX158" fmla="*/ 90488 w 333375"/>
                <a:gd name="connsiteY158" fmla="*/ 2312670 h 3057525"/>
                <a:gd name="connsiteX159" fmla="*/ 242888 w 333375"/>
                <a:gd name="connsiteY159" fmla="*/ 2312670 h 3057525"/>
                <a:gd name="connsiteX160" fmla="*/ 242888 w 333375"/>
                <a:gd name="connsiteY160" fmla="*/ 2223135 h 3057525"/>
                <a:gd name="connsiteX161" fmla="*/ 90488 w 333375"/>
                <a:gd name="connsiteY161" fmla="*/ 2223135 h 3057525"/>
                <a:gd name="connsiteX162" fmla="*/ 126683 w 333375"/>
                <a:gd name="connsiteY162" fmla="*/ 2436495 h 3057525"/>
                <a:gd name="connsiteX163" fmla="*/ 126683 w 333375"/>
                <a:gd name="connsiteY163" fmla="*/ 2336483 h 3057525"/>
                <a:gd name="connsiteX164" fmla="*/ 90488 w 333375"/>
                <a:gd name="connsiteY164" fmla="*/ 2346960 h 3057525"/>
                <a:gd name="connsiteX165" fmla="*/ 88583 w 333375"/>
                <a:gd name="connsiteY165" fmla="*/ 2436495 h 3057525"/>
                <a:gd name="connsiteX166" fmla="*/ 126683 w 333375"/>
                <a:gd name="connsiteY166" fmla="*/ 2436495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333375" h="3057525">
                  <a:moveTo>
                    <a:pt x="335280" y="3057525"/>
                  </a:moveTo>
                  <a:cubicBezTo>
                    <a:pt x="220980" y="3057525"/>
                    <a:pt x="112395" y="3057525"/>
                    <a:pt x="0" y="3057525"/>
                  </a:cubicBezTo>
                  <a:cubicBezTo>
                    <a:pt x="0" y="2040255"/>
                    <a:pt x="0" y="1022985"/>
                    <a:pt x="0" y="0"/>
                  </a:cubicBezTo>
                  <a:cubicBezTo>
                    <a:pt x="70485" y="74295"/>
                    <a:pt x="138113" y="144780"/>
                    <a:pt x="203835" y="217170"/>
                  </a:cubicBezTo>
                  <a:cubicBezTo>
                    <a:pt x="214313" y="229552"/>
                    <a:pt x="218123" y="251460"/>
                    <a:pt x="218123" y="269558"/>
                  </a:cubicBezTo>
                  <a:cubicBezTo>
                    <a:pt x="219075" y="442913"/>
                    <a:pt x="220028" y="615315"/>
                    <a:pt x="218123" y="788670"/>
                  </a:cubicBezTo>
                  <a:cubicBezTo>
                    <a:pt x="218123" y="822960"/>
                    <a:pt x="224790" y="850583"/>
                    <a:pt x="252413" y="870585"/>
                  </a:cubicBezTo>
                  <a:cubicBezTo>
                    <a:pt x="323850" y="922020"/>
                    <a:pt x="338138" y="989647"/>
                    <a:pt x="338138" y="1076325"/>
                  </a:cubicBezTo>
                  <a:cubicBezTo>
                    <a:pt x="334328" y="1717358"/>
                    <a:pt x="336233" y="2358390"/>
                    <a:pt x="336233" y="2999423"/>
                  </a:cubicBezTo>
                  <a:cubicBezTo>
                    <a:pt x="335280" y="3017520"/>
                    <a:pt x="335280" y="3036570"/>
                    <a:pt x="335280" y="3057525"/>
                  </a:cubicBezTo>
                  <a:close/>
                  <a:moveTo>
                    <a:pt x="58103" y="796290"/>
                  </a:moveTo>
                  <a:cubicBezTo>
                    <a:pt x="50483" y="782955"/>
                    <a:pt x="42863" y="768668"/>
                    <a:pt x="35243" y="755333"/>
                  </a:cubicBezTo>
                  <a:cubicBezTo>
                    <a:pt x="30480" y="760095"/>
                    <a:pt x="25718" y="763905"/>
                    <a:pt x="20955" y="768668"/>
                  </a:cubicBezTo>
                  <a:cubicBezTo>
                    <a:pt x="20955" y="873443"/>
                    <a:pt x="20955" y="979170"/>
                    <a:pt x="20955" y="1084898"/>
                  </a:cubicBezTo>
                  <a:cubicBezTo>
                    <a:pt x="45720" y="1084898"/>
                    <a:pt x="66675" y="1084898"/>
                    <a:pt x="91440" y="1084898"/>
                  </a:cubicBezTo>
                  <a:cubicBezTo>
                    <a:pt x="91440" y="999172"/>
                    <a:pt x="92393" y="915353"/>
                    <a:pt x="90488" y="832485"/>
                  </a:cubicBezTo>
                  <a:cubicBezTo>
                    <a:pt x="90488" y="822008"/>
                    <a:pt x="71438" y="811530"/>
                    <a:pt x="61913" y="801053"/>
                  </a:cubicBezTo>
                  <a:cubicBezTo>
                    <a:pt x="60008" y="799147"/>
                    <a:pt x="59055" y="798195"/>
                    <a:pt x="58103" y="796290"/>
                  </a:cubicBezTo>
                  <a:close/>
                  <a:moveTo>
                    <a:pt x="158115" y="875347"/>
                  </a:moveTo>
                  <a:lnTo>
                    <a:pt x="159068" y="877253"/>
                  </a:lnTo>
                  <a:cubicBezTo>
                    <a:pt x="145733" y="864870"/>
                    <a:pt x="133350" y="852488"/>
                    <a:pt x="116205" y="837247"/>
                  </a:cubicBezTo>
                  <a:cubicBezTo>
                    <a:pt x="116205" y="923925"/>
                    <a:pt x="116205" y="1003935"/>
                    <a:pt x="116205" y="1084898"/>
                  </a:cubicBezTo>
                  <a:cubicBezTo>
                    <a:pt x="149543" y="1084898"/>
                    <a:pt x="180023" y="1084898"/>
                    <a:pt x="215265" y="1084898"/>
                  </a:cubicBezTo>
                  <a:cubicBezTo>
                    <a:pt x="215265" y="1046797"/>
                    <a:pt x="212408" y="1010603"/>
                    <a:pt x="216218" y="975360"/>
                  </a:cubicBezTo>
                  <a:cubicBezTo>
                    <a:pt x="221933" y="925830"/>
                    <a:pt x="203835" y="893445"/>
                    <a:pt x="158115" y="875347"/>
                  </a:cubicBezTo>
                  <a:close/>
                  <a:moveTo>
                    <a:pt x="215265" y="1448753"/>
                  </a:moveTo>
                  <a:cubicBezTo>
                    <a:pt x="215265" y="1334453"/>
                    <a:pt x="215265" y="1225868"/>
                    <a:pt x="215265" y="1114425"/>
                  </a:cubicBezTo>
                  <a:cubicBezTo>
                    <a:pt x="180975" y="1114425"/>
                    <a:pt x="148590" y="1114425"/>
                    <a:pt x="118110" y="1114425"/>
                  </a:cubicBezTo>
                  <a:cubicBezTo>
                    <a:pt x="118110" y="1227773"/>
                    <a:pt x="118110" y="1338263"/>
                    <a:pt x="118110" y="1448753"/>
                  </a:cubicBezTo>
                  <a:cubicBezTo>
                    <a:pt x="151448" y="1448753"/>
                    <a:pt x="180975" y="1448753"/>
                    <a:pt x="215265" y="1448753"/>
                  </a:cubicBezTo>
                  <a:close/>
                  <a:moveTo>
                    <a:pt x="236220" y="1113473"/>
                  </a:moveTo>
                  <a:cubicBezTo>
                    <a:pt x="236220" y="1225868"/>
                    <a:pt x="236220" y="1337310"/>
                    <a:pt x="236220" y="1447800"/>
                  </a:cubicBezTo>
                  <a:cubicBezTo>
                    <a:pt x="263843" y="1447800"/>
                    <a:pt x="288608" y="1447800"/>
                    <a:pt x="313373" y="1447800"/>
                  </a:cubicBezTo>
                  <a:cubicBezTo>
                    <a:pt x="313373" y="1335405"/>
                    <a:pt x="313373" y="1224915"/>
                    <a:pt x="313373" y="1113473"/>
                  </a:cubicBezTo>
                  <a:cubicBezTo>
                    <a:pt x="286703" y="1113473"/>
                    <a:pt x="262890" y="1113473"/>
                    <a:pt x="236220" y="1113473"/>
                  </a:cubicBezTo>
                  <a:close/>
                  <a:moveTo>
                    <a:pt x="89535" y="1448753"/>
                  </a:moveTo>
                  <a:cubicBezTo>
                    <a:pt x="89535" y="1333500"/>
                    <a:pt x="89535" y="1223963"/>
                    <a:pt x="89535" y="1114425"/>
                  </a:cubicBezTo>
                  <a:cubicBezTo>
                    <a:pt x="63818" y="1114425"/>
                    <a:pt x="42863" y="1114425"/>
                    <a:pt x="20003" y="1114425"/>
                  </a:cubicBezTo>
                  <a:cubicBezTo>
                    <a:pt x="20003" y="1226820"/>
                    <a:pt x="20003" y="1337310"/>
                    <a:pt x="20003" y="1448753"/>
                  </a:cubicBezTo>
                  <a:cubicBezTo>
                    <a:pt x="44768" y="1448753"/>
                    <a:pt x="66675" y="1448753"/>
                    <a:pt x="89535" y="1448753"/>
                  </a:cubicBezTo>
                  <a:close/>
                  <a:moveTo>
                    <a:pt x="135255" y="742950"/>
                  </a:moveTo>
                  <a:cubicBezTo>
                    <a:pt x="135255" y="615315"/>
                    <a:pt x="135255" y="491490"/>
                    <a:pt x="135255" y="366713"/>
                  </a:cubicBezTo>
                  <a:cubicBezTo>
                    <a:pt x="115253" y="366713"/>
                    <a:pt x="98108" y="366713"/>
                    <a:pt x="76200" y="366713"/>
                  </a:cubicBezTo>
                  <a:cubicBezTo>
                    <a:pt x="76200" y="457200"/>
                    <a:pt x="80010" y="545783"/>
                    <a:pt x="75248" y="633413"/>
                  </a:cubicBezTo>
                  <a:cubicBezTo>
                    <a:pt x="71438" y="685800"/>
                    <a:pt x="94298" y="715328"/>
                    <a:pt x="135255" y="742950"/>
                  </a:cubicBezTo>
                  <a:close/>
                  <a:moveTo>
                    <a:pt x="154305" y="367665"/>
                  </a:moveTo>
                  <a:cubicBezTo>
                    <a:pt x="154305" y="497205"/>
                    <a:pt x="153353" y="625793"/>
                    <a:pt x="156210" y="753428"/>
                  </a:cubicBezTo>
                  <a:cubicBezTo>
                    <a:pt x="156210" y="770572"/>
                    <a:pt x="176213" y="787718"/>
                    <a:pt x="194310" y="816293"/>
                  </a:cubicBezTo>
                  <a:cubicBezTo>
                    <a:pt x="194310" y="656273"/>
                    <a:pt x="194310" y="511492"/>
                    <a:pt x="194310" y="365760"/>
                  </a:cubicBezTo>
                  <a:cubicBezTo>
                    <a:pt x="180023" y="365760"/>
                    <a:pt x="169545" y="366713"/>
                    <a:pt x="154305" y="367665"/>
                  </a:cubicBezTo>
                  <a:close/>
                  <a:moveTo>
                    <a:pt x="176213" y="1740218"/>
                  </a:moveTo>
                  <a:cubicBezTo>
                    <a:pt x="122873" y="1740218"/>
                    <a:pt x="71438" y="1740218"/>
                    <a:pt x="20955" y="1740218"/>
                  </a:cubicBezTo>
                  <a:cubicBezTo>
                    <a:pt x="20955" y="1774508"/>
                    <a:pt x="20955" y="1804988"/>
                    <a:pt x="20955" y="1836420"/>
                  </a:cubicBezTo>
                  <a:cubicBezTo>
                    <a:pt x="74295" y="1836420"/>
                    <a:pt x="124778" y="1836420"/>
                    <a:pt x="176213" y="1836420"/>
                  </a:cubicBezTo>
                  <a:cubicBezTo>
                    <a:pt x="176213" y="1803083"/>
                    <a:pt x="176213" y="1772603"/>
                    <a:pt x="176213" y="1740218"/>
                  </a:cubicBezTo>
                  <a:close/>
                  <a:moveTo>
                    <a:pt x="155258" y="1618298"/>
                  </a:moveTo>
                  <a:cubicBezTo>
                    <a:pt x="155258" y="1651635"/>
                    <a:pt x="155258" y="1682115"/>
                    <a:pt x="155258" y="1713548"/>
                  </a:cubicBezTo>
                  <a:cubicBezTo>
                    <a:pt x="209550" y="1713548"/>
                    <a:pt x="260985" y="1713548"/>
                    <a:pt x="311468" y="1713548"/>
                  </a:cubicBezTo>
                  <a:cubicBezTo>
                    <a:pt x="311468" y="1679258"/>
                    <a:pt x="311468" y="1648778"/>
                    <a:pt x="311468" y="1618298"/>
                  </a:cubicBezTo>
                  <a:cubicBezTo>
                    <a:pt x="257175" y="1618298"/>
                    <a:pt x="207645" y="1618298"/>
                    <a:pt x="155258" y="1618298"/>
                  </a:cubicBezTo>
                  <a:close/>
                  <a:moveTo>
                    <a:pt x="87630" y="1595438"/>
                  </a:moveTo>
                  <a:cubicBezTo>
                    <a:pt x="140970" y="1595438"/>
                    <a:pt x="191453" y="1595438"/>
                    <a:pt x="243840" y="1595438"/>
                  </a:cubicBezTo>
                  <a:cubicBezTo>
                    <a:pt x="243840" y="1563053"/>
                    <a:pt x="243840" y="1531620"/>
                    <a:pt x="243840" y="1501140"/>
                  </a:cubicBezTo>
                  <a:cubicBezTo>
                    <a:pt x="190500" y="1501140"/>
                    <a:pt x="139065" y="1501140"/>
                    <a:pt x="87630" y="1501140"/>
                  </a:cubicBezTo>
                  <a:cubicBezTo>
                    <a:pt x="87630" y="1533525"/>
                    <a:pt x="87630" y="1563053"/>
                    <a:pt x="87630" y="1595438"/>
                  </a:cubicBezTo>
                  <a:close/>
                  <a:moveTo>
                    <a:pt x="244793" y="1861185"/>
                  </a:moveTo>
                  <a:cubicBezTo>
                    <a:pt x="190500" y="1861185"/>
                    <a:pt x="140970" y="1861185"/>
                    <a:pt x="89535" y="1861185"/>
                  </a:cubicBezTo>
                  <a:cubicBezTo>
                    <a:pt x="89535" y="1894523"/>
                    <a:pt x="89535" y="1924050"/>
                    <a:pt x="89535" y="1955482"/>
                  </a:cubicBezTo>
                  <a:cubicBezTo>
                    <a:pt x="142875" y="1955482"/>
                    <a:pt x="192405" y="1955482"/>
                    <a:pt x="244793" y="1955482"/>
                  </a:cubicBezTo>
                  <a:cubicBezTo>
                    <a:pt x="244793" y="1924050"/>
                    <a:pt x="244793" y="1894523"/>
                    <a:pt x="244793" y="1861185"/>
                  </a:cubicBezTo>
                  <a:close/>
                  <a:moveTo>
                    <a:pt x="40958" y="659130"/>
                  </a:moveTo>
                  <a:cubicBezTo>
                    <a:pt x="44768" y="657225"/>
                    <a:pt x="48578" y="654368"/>
                    <a:pt x="53340" y="652463"/>
                  </a:cubicBezTo>
                  <a:cubicBezTo>
                    <a:pt x="53340" y="558165"/>
                    <a:pt x="53340" y="463867"/>
                    <a:pt x="53340" y="369570"/>
                  </a:cubicBezTo>
                  <a:cubicBezTo>
                    <a:pt x="22860" y="357188"/>
                    <a:pt x="17145" y="371475"/>
                    <a:pt x="17145" y="396240"/>
                  </a:cubicBezTo>
                  <a:cubicBezTo>
                    <a:pt x="18098" y="463867"/>
                    <a:pt x="15240" y="531495"/>
                    <a:pt x="18098" y="599123"/>
                  </a:cubicBezTo>
                  <a:cubicBezTo>
                    <a:pt x="19050" y="620078"/>
                    <a:pt x="33338" y="640080"/>
                    <a:pt x="40958" y="659130"/>
                  </a:cubicBezTo>
                  <a:close/>
                  <a:moveTo>
                    <a:pt x="178118" y="2103120"/>
                  </a:moveTo>
                  <a:cubicBezTo>
                    <a:pt x="121920" y="2103120"/>
                    <a:pt x="71438" y="2103120"/>
                    <a:pt x="21908" y="2103120"/>
                  </a:cubicBezTo>
                  <a:cubicBezTo>
                    <a:pt x="21908" y="2136458"/>
                    <a:pt x="21908" y="2165985"/>
                    <a:pt x="21908" y="2197418"/>
                  </a:cubicBezTo>
                  <a:cubicBezTo>
                    <a:pt x="74295" y="2197418"/>
                    <a:pt x="123825" y="2197418"/>
                    <a:pt x="175260" y="2197418"/>
                  </a:cubicBezTo>
                  <a:cubicBezTo>
                    <a:pt x="176213" y="2189798"/>
                    <a:pt x="178118" y="2183130"/>
                    <a:pt x="178118" y="2177415"/>
                  </a:cubicBezTo>
                  <a:cubicBezTo>
                    <a:pt x="178118" y="2153603"/>
                    <a:pt x="178118" y="2129790"/>
                    <a:pt x="178118" y="2103120"/>
                  </a:cubicBezTo>
                  <a:close/>
                  <a:moveTo>
                    <a:pt x="313373" y="1086803"/>
                  </a:moveTo>
                  <a:cubicBezTo>
                    <a:pt x="320993" y="989647"/>
                    <a:pt x="316230" y="981075"/>
                    <a:pt x="238125" y="942022"/>
                  </a:cubicBezTo>
                  <a:cubicBezTo>
                    <a:pt x="238125" y="989647"/>
                    <a:pt x="238125" y="1037272"/>
                    <a:pt x="238125" y="1086803"/>
                  </a:cubicBezTo>
                  <a:cubicBezTo>
                    <a:pt x="263843" y="1086803"/>
                    <a:pt x="287655" y="1086803"/>
                    <a:pt x="313373" y="1086803"/>
                  </a:cubicBezTo>
                  <a:close/>
                  <a:moveTo>
                    <a:pt x="133350" y="339090"/>
                  </a:moveTo>
                  <a:cubicBezTo>
                    <a:pt x="146685" y="225742"/>
                    <a:pt x="140018" y="207645"/>
                    <a:pt x="79058" y="186690"/>
                  </a:cubicBezTo>
                  <a:cubicBezTo>
                    <a:pt x="79058" y="236220"/>
                    <a:pt x="79058" y="286703"/>
                    <a:pt x="79058" y="339090"/>
                  </a:cubicBezTo>
                  <a:cubicBezTo>
                    <a:pt x="97155" y="339090"/>
                    <a:pt x="113348" y="339090"/>
                    <a:pt x="133350" y="339090"/>
                  </a:cubicBezTo>
                  <a:close/>
                  <a:moveTo>
                    <a:pt x="33338" y="140970"/>
                  </a:moveTo>
                  <a:cubicBezTo>
                    <a:pt x="28575" y="141923"/>
                    <a:pt x="23813" y="142875"/>
                    <a:pt x="20003" y="142875"/>
                  </a:cubicBezTo>
                  <a:cubicBezTo>
                    <a:pt x="20003" y="207645"/>
                    <a:pt x="20003" y="271463"/>
                    <a:pt x="20003" y="346710"/>
                  </a:cubicBezTo>
                  <a:cubicBezTo>
                    <a:pt x="35243" y="337185"/>
                    <a:pt x="53340" y="330517"/>
                    <a:pt x="52388" y="325755"/>
                  </a:cubicBezTo>
                  <a:cubicBezTo>
                    <a:pt x="44768" y="263842"/>
                    <a:pt x="75248" y="197167"/>
                    <a:pt x="33338" y="140970"/>
                  </a:cubicBezTo>
                  <a:close/>
                  <a:moveTo>
                    <a:pt x="130493" y="1713548"/>
                  </a:moveTo>
                  <a:cubicBezTo>
                    <a:pt x="130493" y="1678305"/>
                    <a:pt x="130493" y="1647825"/>
                    <a:pt x="130493" y="1614488"/>
                  </a:cubicBezTo>
                  <a:cubicBezTo>
                    <a:pt x="113348" y="1616393"/>
                    <a:pt x="100013" y="1618298"/>
                    <a:pt x="87630" y="1619250"/>
                  </a:cubicBezTo>
                  <a:cubicBezTo>
                    <a:pt x="87630" y="1652588"/>
                    <a:pt x="87630" y="1682115"/>
                    <a:pt x="87630" y="1713548"/>
                  </a:cubicBezTo>
                  <a:cubicBezTo>
                    <a:pt x="101918" y="1713548"/>
                    <a:pt x="115253" y="1713548"/>
                    <a:pt x="130493" y="1713548"/>
                  </a:cubicBezTo>
                  <a:close/>
                  <a:moveTo>
                    <a:pt x="312420" y="2099310"/>
                  </a:moveTo>
                  <a:cubicBezTo>
                    <a:pt x="295275" y="2101215"/>
                    <a:pt x="281940" y="2102168"/>
                    <a:pt x="269558" y="2103120"/>
                  </a:cubicBezTo>
                  <a:cubicBezTo>
                    <a:pt x="269558" y="2136458"/>
                    <a:pt x="269558" y="2165985"/>
                    <a:pt x="269558" y="2196465"/>
                  </a:cubicBezTo>
                  <a:cubicBezTo>
                    <a:pt x="284798" y="2196465"/>
                    <a:pt x="297180" y="2196465"/>
                    <a:pt x="312420" y="2196465"/>
                  </a:cubicBezTo>
                  <a:cubicBezTo>
                    <a:pt x="312420" y="2164080"/>
                    <a:pt x="312420" y="2135505"/>
                    <a:pt x="312420" y="2099310"/>
                  </a:cubicBezTo>
                  <a:close/>
                  <a:moveTo>
                    <a:pt x="244793" y="1975485"/>
                  </a:moveTo>
                  <a:cubicBezTo>
                    <a:pt x="226695" y="1977390"/>
                    <a:pt x="213360" y="1979295"/>
                    <a:pt x="200978" y="1980248"/>
                  </a:cubicBezTo>
                  <a:cubicBezTo>
                    <a:pt x="200978" y="2013585"/>
                    <a:pt x="200978" y="2043113"/>
                    <a:pt x="200978" y="2073593"/>
                  </a:cubicBezTo>
                  <a:cubicBezTo>
                    <a:pt x="217170" y="2073593"/>
                    <a:pt x="230505" y="2073593"/>
                    <a:pt x="244793" y="2073593"/>
                  </a:cubicBezTo>
                  <a:cubicBezTo>
                    <a:pt x="244793" y="2042160"/>
                    <a:pt x="244793" y="2012632"/>
                    <a:pt x="244793" y="1975485"/>
                  </a:cubicBezTo>
                  <a:close/>
                  <a:moveTo>
                    <a:pt x="202883" y="2101215"/>
                  </a:moveTo>
                  <a:cubicBezTo>
                    <a:pt x="202883" y="2135505"/>
                    <a:pt x="202883" y="2165985"/>
                    <a:pt x="202883" y="2196465"/>
                  </a:cubicBezTo>
                  <a:cubicBezTo>
                    <a:pt x="218123" y="2196465"/>
                    <a:pt x="229553" y="2196465"/>
                    <a:pt x="243840" y="2196465"/>
                  </a:cubicBezTo>
                  <a:cubicBezTo>
                    <a:pt x="243840" y="2164080"/>
                    <a:pt x="243840" y="2132648"/>
                    <a:pt x="243840" y="2101215"/>
                  </a:cubicBezTo>
                  <a:cubicBezTo>
                    <a:pt x="229553" y="2101215"/>
                    <a:pt x="218123" y="2101215"/>
                    <a:pt x="202883" y="2101215"/>
                  </a:cubicBezTo>
                  <a:close/>
                  <a:moveTo>
                    <a:pt x="270510" y="1979295"/>
                  </a:moveTo>
                  <a:cubicBezTo>
                    <a:pt x="270510" y="2014538"/>
                    <a:pt x="270510" y="2045018"/>
                    <a:pt x="270510" y="2078355"/>
                  </a:cubicBezTo>
                  <a:cubicBezTo>
                    <a:pt x="287655" y="2076450"/>
                    <a:pt x="300038" y="2075498"/>
                    <a:pt x="312420" y="2073593"/>
                  </a:cubicBezTo>
                  <a:cubicBezTo>
                    <a:pt x="312420" y="2039303"/>
                    <a:pt x="312420" y="2009775"/>
                    <a:pt x="312420" y="1979295"/>
                  </a:cubicBezTo>
                  <a:cubicBezTo>
                    <a:pt x="297180" y="1979295"/>
                    <a:pt x="284798" y="1979295"/>
                    <a:pt x="270510" y="1979295"/>
                  </a:cubicBezTo>
                  <a:close/>
                  <a:moveTo>
                    <a:pt x="313373" y="1741170"/>
                  </a:moveTo>
                  <a:cubicBezTo>
                    <a:pt x="296228" y="1741170"/>
                    <a:pt x="281940" y="1741170"/>
                    <a:pt x="268605" y="1741170"/>
                  </a:cubicBezTo>
                  <a:cubicBezTo>
                    <a:pt x="268605" y="1774508"/>
                    <a:pt x="268605" y="1804988"/>
                    <a:pt x="268605" y="1836420"/>
                  </a:cubicBezTo>
                  <a:cubicBezTo>
                    <a:pt x="283845" y="1836420"/>
                    <a:pt x="297180" y="1836420"/>
                    <a:pt x="313373" y="1836420"/>
                  </a:cubicBezTo>
                  <a:cubicBezTo>
                    <a:pt x="313373" y="1803083"/>
                    <a:pt x="313373" y="1772603"/>
                    <a:pt x="313373" y="1741170"/>
                  </a:cubicBezTo>
                  <a:close/>
                  <a:moveTo>
                    <a:pt x="268605" y="1499235"/>
                  </a:moveTo>
                  <a:cubicBezTo>
                    <a:pt x="268605" y="1533525"/>
                    <a:pt x="268605" y="1564005"/>
                    <a:pt x="268605" y="1594485"/>
                  </a:cubicBezTo>
                  <a:cubicBezTo>
                    <a:pt x="284798" y="1594485"/>
                    <a:pt x="298133" y="1594485"/>
                    <a:pt x="312420" y="1594485"/>
                  </a:cubicBezTo>
                  <a:cubicBezTo>
                    <a:pt x="312420" y="1561148"/>
                    <a:pt x="312420" y="1530668"/>
                    <a:pt x="312420" y="1499235"/>
                  </a:cubicBezTo>
                  <a:cubicBezTo>
                    <a:pt x="298133" y="1499235"/>
                    <a:pt x="285750" y="1499235"/>
                    <a:pt x="268605" y="1499235"/>
                  </a:cubicBezTo>
                  <a:close/>
                  <a:moveTo>
                    <a:pt x="62865" y="1595438"/>
                  </a:moveTo>
                  <a:cubicBezTo>
                    <a:pt x="62865" y="1561148"/>
                    <a:pt x="62865" y="1531620"/>
                    <a:pt x="62865" y="1500188"/>
                  </a:cubicBezTo>
                  <a:cubicBezTo>
                    <a:pt x="47625" y="1500188"/>
                    <a:pt x="34290" y="1500188"/>
                    <a:pt x="20003" y="1500188"/>
                  </a:cubicBezTo>
                  <a:cubicBezTo>
                    <a:pt x="20003" y="1533525"/>
                    <a:pt x="20003" y="1564005"/>
                    <a:pt x="20003" y="1595438"/>
                  </a:cubicBezTo>
                  <a:cubicBezTo>
                    <a:pt x="36195" y="1595438"/>
                    <a:pt x="47625" y="1595438"/>
                    <a:pt x="62865" y="1595438"/>
                  </a:cubicBezTo>
                  <a:close/>
                  <a:moveTo>
                    <a:pt x="157163" y="2435543"/>
                  </a:moveTo>
                  <a:cubicBezTo>
                    <a:pt x="210503" y="2435543"/>
                    <a:pt x="258128" y="2435543"/>
                    <a:pt x="308610" y="2435543"/>
                  </a:cubicBezTo>
                  <a:cubicBezTo>
                    <a:pt x="308610" y="2402205"/>
                    <a:pt x="308610" y="2372678"/>
                    <a:pt x="308610" y="2342198"/>
                  </a:cubicBezTo>
                  <a:cubicBezTo>
                    <a:pt x="256223" y="2342198"/>
                    <a:pt x="208598" y="2342198"/>
                    <a:pt x="157163" y="2342198"/>
                  </a:cubicBezTo>
                  <a:cubicBezTo>
                    <a:pt x="157163" y="2373630"/>
                    <a:pt x="157163" y="2403158"/>
                    <a:pt x="157163" y="2435543"/>
                  </a:cubicBezTo>
                  <a:close/>
                  <a:moveTo>
                    <a:pt x="63818" y="1862138"/>
                  </a:moveTo>
                  <a:cubicBezTo>
                    <a:pt x="46673" y="1862138"/>
                    <a:pt x="34290" y="1862138"/>
                    <a:pt x="20003" y="1862138"/>
                  </a:cubicBezTo>
                  <a:cubicBezTo>
                    <a:pt x="20003" y="1894523"/>
                    <a:pt x="20003" y="1924050"/>
                    <a:pt x="20003" y="1954530"/>
                  </a:cubicBezTo>
                  <a:cubicBezTo>
                    <a:pt x="35243" y="1954530"/>
                    <a:pt x="48578" y="1954530"/>
                    <a:pt x="63818" y="1954530"/>
                  </a:cubicBezTo>
                  <a:cubicBezTo>
                    <a:pt x="63818" y="1923098"/>
                    <a:pt x="63818" y="1895475"/>
                    <a:pt x="63818" y="1862138"/>
                  </a:cubicBezTo>
                  <a:close/>
                  <a:moveTo>
                    <a:pt x="21908" y="2225993"/>
                  </a:moveTo>
                  <a:cubicBezTo>
                    <a:pt x="21908" y="2253615"/>
                    <a:pt x="21908" y="2282190"/>
                    <a:pt x="21908" y="2310765"/>
                  </a:cubicBezTo>
                  <a:cubicBezTo>
                    <a:pt x="63818" y="2324100"/>
                    <a:pt x="62865" y="2297430"/>
                    <a:pt x="61913" y="2270760"/>
                  </a:cubicBezTo>
                  <a:cubicBezTo>
                    <a:pt x="61913" y="2245995"/>
                    <a:pt x="72390" y="2212658"/>
                    <a:pt x="21908" y="2225993"/>
                  </a:cubicBezTo>
                  <a:close/>
                  <a:moveTo>
                    <a:pt x="157163" y="242888"/>
                  </a:moveTo>
                  <a:cubicBezTo>
                    <a:pt x="151448" y="340995"/>
                    <a:pt x="151448" y="340995"/>
                    <a:pt x="195263" y="334328"/>
                  </a:cubicBezTo>
                  <a:cubicBezTo>
                    <a:pt x="193358" y="300990"/>
                    <a:pt x="211455" y="260033"/>
                    <a:pt x="157163" y="242888"/>
                  </a:cubicBezTo>
                  <a:close/>
                  <a:moveTo>
                    <a:pt x="268605" y="1861185"/>
                  </a:moveTo>
                  <a:cubicBezTo>
                    <a:pt x="268605" y="1892618"/>
                    <a:pt x="268605" y="1922145"/>
                    <a:pt x="268605" y="1953578"/>
                  </a:cubicBezTo>
                  <a:cubicBezTo>
                    <a:pt x="283845" y="1953578"/>
                    <a:pt x="297180" y="1953578"/>
                    <a:pt x="312420" y="1953578"/>
                  </a:cubicBezTo>
                  <a:cubicBezTo>
                    <a:pt x="312420" y="1922145"/>
                    <a:pt x="312420" y="1892618"/>
                    <a:pt x="312420" y="1861185"/>
                  </a:cubicBezTo>
                  <a:cubicBezTo>
                    <a:pt x="297180" y="1861185"/>
                    <a:pt x="283845" y="1861185"/>
                    <a:pt x="268605" y="1861185"/>
                  </a:cubicBezTo>
                  <a:close/>
                  <a:moveTo>
                    <a:pt x="90488" y="2223135"/>
                  </a:moveTo>
                  <a:cubicBezTo>
                    <a:pt x="90488" y="2255520"/>
                    <a:pt x="90488" y="2283143"/>
                    <a:pt x="90488" y="2312670"/>
                  </a:cubicBezTo>
                  <a:cubicBezTo>
                    <a:pt x="142875" y="2312670"/>
                    <a:pt x="192405" y="2312670"/>
                    <a:pt x="242888" y="2312670"/>
                  </a:cubicBezTo>
                  <a:cubicBezTo>
                    <a:pt x="242888" y="2281238"/>
                    <a:pt x="242888" y="2252663"/>
                    <a:pt x="242888" y="2223135"/>
                  </a:cubicBezTo>
                  <a:cubicBezTo>
                    <a:pt x="190500" y="2223135"/>
                    <a:pt x="141923" y="2223135"/>
                    <a:pt x="90488" y="2223135"/>
                  </a:cubicBezTo>
                  <a:close/>
                  <a:moveTo>
                    <a:pt x="126683" y="2436495"/>
                  </a:moveTo>
                  <a:cubicBezTo>
                    <a:pt x="126683" y="2402205"/>
                    <a:pt x="126683" y="2371725"/>
                    <a:pt x="126683" y="2336483"/>
                  </a:cubicBezTo>
                  <a:cubicBezTo>
                    <a:pt x="111443" y="2341245"/>
                    <a:pt x="90488" y="2343150"/>
                    <a:pt x="90488" y="2346960"/>
                  </a:cubicBezTo>
                  <a:cubicBezTo>
                    <a:pt x="87630" y="2376488"/>
                    <a:pt x="88583" y="2405063"/>
                    <a:pt x="88583" y="2436495"/>
                  </a:cubicBezTo>
                  <a:cubicBezTo>
                    <a:pt x="102870" y="2436495"/>
                    <a:pt x="113348" y="2436495"/>
                    <a:pt x="126683" y="243649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B703580-2F9F-42C5-B59B-94712BACD7E1}"/>
                </a:ext>
              </a:extLst>
            </p:cNvPr>
            <p:cNvSpPr/>
            <p:nvPr/>
          </p:nvSpPr>
          <p:spPr>
            <a:xfrm>
              <a:off x="4641190" y="1423862"/>
              <a:ext cx="477157" cy="2330989"/>
            </a:xfrm>
            <a:custGeom>
              <a:avLst/>
              <a:gdLst>
                <a:gd name="connsiteX0" fmla="*/ 285608 w 487386"/>
                <a:gd name="connsiteY0" fmla="*/ 1339706 h 2330989"/>
                <a:gd name="connsiteX1" fmla="*/ 285608 w 487386"/>
                <a:gd name="connsiteY1" fmla="*/ 1414297 h 2330989"/>
                <a:gd name="connsiteX2" fmla="*/ 356272 w 487386"/>
                <a:gd name="connsiteY2" fmla="*/ 1414297 h 2330989"/>
                <a:gd name="connsiteX3" fmla="*/ 356272 w 487386"/>
                <a:gd name="connsiteY3" fmla="*/ 1339706 h 2330989"/>
                <a:gd name="connsiteX4" fmla="*/ 285608 w 487386"/>
                <a:gd name="connsiteY4" fmla="*/ 1339706 h 2330989"/>
                <a:gd name="connsiteX5" fmla="*/ 31407 w 487386"/>
                <a:gd name="connsiteY5" fmla="*/ 1338724 h 2330989"/>
                <a:gd name="connsiteX6" fmla="*/ 31407 w 487386"/>
                <a:gd name="connsiteY6" fmla="*/ 1414297 h 2330989"/>
                <a:gd name="connsiteX7" fmla="*/ 258126 w 487386"/>
                <a:gd name="connsiteY7" fmla="*/ 1414297 h 2330989"/>
                <a:gd name="connsiteX8" fmla="*/ 258126 w 487386"/>
                <a:gd name="connsiteY8" fmla="*/ 1338724 h 2330989"/>
                <a:gd name="connsiteX9" fmla="*/ 31407 w 487386"/>
                <a:gd name="connsiteY9" fmla="*/ 1338724 h 2330989"/>
                <a:gd name="connsiteX10" fmla="*/ 385716 w 487386"/>
                <a:gd name="connsiteY10" fmla="*/ 1245485 h 2330989"/>
                <a:gd name="connsiteX11" fmla="*/ 385716 w 487386"/>
                <a:gd name="connsiteY11" fmla="*/ 1318113 h 2330989"/>
                <a:gd name="connsiteX12" fmla="*/ 453438 w 487386"/>
                <a:gd name="connsiteY12" fmla="*/ 1318113 h 2330989"/>
                <a:gd name="connsiteX13" fmla="*/ 453438 w 487386"/>
                <a:gd name="connsiteY13" fmla="*/ 1245485 h 2330989"/>
                <a:gd name="connsiteX14" fmla="*/ 385716 w 487386"/>
                <a:gd name="connsiteY14" fmla="*/ 1245485 h 2330989"/>
                <a:gd name="connsiteX15" fmla="*/ 32388 w 487386"/>
                <a:gd name="connsiteY15" fmla="*/ 1243522 h 2330989"/>
                <a:gd name="connsiteX16" fmla="*/ 32388 w 487386"/>
                <a:gd name="connsiteY16" fmla="*/ 1318113 h 2330989"/>
                <a:gd name="connsiteX17" fmla="*/ 102073 w 487386"/>
                <a:gd name="connsiteY17" fmla="*/ 1318113 h 2330989"/>
                <a:gd name="connsiteX18" fmla="*/ 102073 w 487386"/>
                <a:gd name="connsiteY18" fmla="*/ 1243522 h 2330989"/>
                <a:gd name="connsiteX19" fmla="*/ 32388 w 487386"/>
                <a:gd name="connsiteY19" fmla="*/ 1243522 h 2330989"/>
                <a:gd name="connsiteX20" fmla="*/ 130535 w 487386"/>
                <a:gd name="connsiteY20" fmla="*/ 1242540 h 2330989"/>
                <a:gd name="connsiteX21" fmla="*/ 130535 w 487386"/>
                <a:gd name="connsiteY21" fmla="*/ 1317131 h 2330989"/>
                <a:gd name="connsiteX22" fmla="*/ 356272 w 487386"/>
                <a:gd name="connsiteY22" fmla="*/ 1317131 h 2330989"/>
                <a:gd name="connsiteX23" fmla="*/ 356272 w 487386"/>
                <a:gd name="connsiteY23" fmla="*/ 1242540 h 2330989"/>
                <a:gd name="connsiteX24" fmla="*/ 130535 w 487386"/>
                <a:gd name="connsiteY24" fmla="*/ 1242540 h 2330989"/>
                <a:gd name="connsiteX25" fmla="*/ 128572 w 487386"/>
                <a:gd name="connsiteY25" fmla="*/ 1149301 h 2330989"/>
                <a:gd name="connsiteX26" fmla="*/ 128572 w 487386"/>
                <a:gd name="connsiteY26" fmla="*/ 1220947 h 2330989"/>
                <a:gd name="connsiteX27" fmla="*/ 199237 w 487386"/>
                <a:gd name="connsiteY27" fmla="*/ 1220947 h 2330989"/>
                <a:gd name="connsiteX28" fmla="*/ 199237 w 487386"/>
                <a:gd name="connsiteY28" fmla="*/ 1149301 h 2330989"/>
                <a:gd name="connsiteX29" fmla="*/ 128572 w 487386"/>
                <a:gd name="connsiteY29" fmla="*/ 1149301 h 2330989"/>
                <a:gd name="connsiteX30" fmla="*/ 226720 w 487386"/>
                <a:gd name="connsiteY30" fmla="*/ 1148319 h 2330989"/>
                <a:gd name="connsiteX31" fmla="*/ 226720 w 487386"/>
                <a:gd name="connsiteY31" fmla="*/ 1219966 h 2330989"/>
                <a:gd name="connsiteX32" fmla="*/ 453438 w 487386"/>
                <a:gd name="connsiteY32" fmla="*/ 1219966 h 2330989"/>
                <a:gd name="connsiteX33" fmla="*/ 453438 w 487386"/>
                <a:gd name="connsiteY33" fmla="*/ 1148319 h 2330989"/>
                <a:gd name="connsiteX34" fmla="*/ 226720 w 487386"/>
                <a:gd name="connsiteY34" fmla="*/ 1148319 h 2330989"/>
                <a:gd name="connsiteX35" fmla="*/ 128572 w 487386"/>
                <a:gd name="connsiteY35" fmla="*/ 1050172 h 2330989"/>
                <a:gd name="connsiteX36" fmla="*/ 128572 w 487386"/>
                <a:gd name="connsiteY36" fmla="*/ 1121820 h 2330989"/>
                <a:gd name="connsiteX37" fmla="*/ 357254 w 487386"/>
                <a:gd name="connsiteY37" fmla="*/ 1121820 h 2330989"/>
                <a:gd name="connsiteX38" fmla="*/ 357254 w 487386"/>
                <a:gd name="connsiteY38" fmla="*/ 1050172 h 2330989"/>
                <a:gd name="connsiteX39" fmla="*/ 128572 w 487386"/>
                <a:gd name="connsiteY39" fmla="*/ 1050172 h 2330989"/>
                <a:gd name="connsiteX40" fmla="*/ 32388 w 487386"/>
                <a:gd name="connsiteY40" fmla="*/ 1050172 h 2330989"/>
                <a:gd name="connsiteX41" fmla="*/ 32388 w 487386"/>
                <a:gd name="connsiteY41" fmla="*/ 1122800 h 2330989"/>
                <a:gd name="connsiteX42" fmla="*/ 103055 w 487386"/>
                <a:gd name="connsiteY42" fmla="*/ 1122800 h 2330989"/>
                <a:gd name="connsiteX43" fmla="*/ 103055 w 487386"/>
                <a:gd name="connsiteY43" fmla="*/ 1050172 h 2330989"/>
                <a:gd name="connsiteX44" fmla="*/ 32388 w 487386"/>
                <a:gd name="connsiteY44" fmla="*/ 1050172 h 2330989"/>
                <a:gd name="connsiteX45" fmla="*/ 383754 w 487386"/>
                <a:gd name="connsiteY45" fmla="*/ 953007 h 2330989"/>
                <a:gd name="connsiteX46" fmla="*/ 383754 w 487386"/>
                <a:gd name="connsiteY46" fmla="*/ 1024654 h 2330989"/>
                <a:gd name="connsiteX47" fmla="*/ 452457 w 487386"/>
                <a:gd name="connsiteY47" fmla="*/ 1024654 h 2330989"/>
                <a:gd name="connsiteX48" fmla="*/ 452457 w 487386"/>
                <a:gd name="connsiteY48" fmla="*/ 953007 h 2330989"/>
                <a:gd name="connsiteX49" fmla="*/ 383754 w 487386"/>
                <a:gd name="connsiteY49" fmla="*/ 953007 h 2330989"/>
                <a:gd name="connsiteX50" fmla="*/ 30425 w 487386"/>
                <a:gd name="connsiteY50" fmla="*/ 953007 h 2330989"/>
                <a:gd name="connsiteX51" fmla="*/ 30425 w 487386"/>
                <a:gd name="connsiteY51" fmla="*/ 1023673 h 2330989"/>
                <a:gd name="connsiteX52" fmla="*/ 259108 w 487386"/>
                <a:gd name="connsiteY52" fmla="*/ 1023673 h 2330989"/>
                <a:gd name="connsiteX53" fmla="*/ 259108 w 487386"/>
                <a:gd name="connsiteY53" fmla="*/ 953007 h 2330989"/>
                <a:gd name="connsiteX54" fmla="*/ 30425 w 487386"/>
                <a:gd name="connsiteY54" fmla="*/ 953007 h 2330989"/>
                <a:gd name="connsiteX55" fmla="*/ 286589 w 487386"/>
                <a:gd name="connsiteY55" fmla="*/ 952025 h 2330989"/>
                <a:gd name="connsiteX56" fmla="*/ 286589 w 487386"/>
                <a:gd name="connsiteY56" fmla="*/ 1023673 h 2330989"/>
                <a:gd name="connsiteX57" fmla="*/ 357254 w 487386"/>
                <a:gd name="connsiteY57" fmla="*/ 1023673 h 2330989"/>
                <a:gd name="connsiteX58" fmla="*/ 357254 w 487386"/>
                <a:gd name="connsiteY58" fmla="*/ 952025 h 2330989"/>
                <a:gd name="connsiteX59" fmla="*/ 286589 w 487386"/>
                <a:gd name="connsiteY59" fmla="*/ 952025 h 2330989"/>
                <a:gd name="connsiteX60" fmla="*/ 382772 w 487386"/>
                <a:gd name="connsiteY60" fmla="*/ 854860 h 2330989"/>
                <a:gd name="connsiteX61" fmla="*/ 382772 w 487386"/>
                <a:gd name="connsiteY61" fmla="*/ 927489 h 2330989"/>
                <a:gd name="connsiteX62" fmla="*/ 452457 w 487386"/>
                <a:gd name="connsiteY62" fmla="*/ 927489 h 2330989"/>
                <a:gd name="connsiteX63" fmla="*/ 452457 w 487386"/>
                <a:gd name="connsiteY63" fmla="*/ 854860 h 2330989"/>
                <a:gd name="connsiteX64" fmla="*/ 382772 w 487386"/>
                <a:gd name="connsiteY64" fmla="*/ 854860 h 2330989"/>
                <a:gd name="connsiteX65" fmla="*/ 286589 w 487386"/>
                <a:gd name="connsiteY65" fmla="*/ 853878 h 2330989"/>
                <a:gd name="connsiteX66" fmla="*/ 286589 w 487386"/>
                <a:gd name="connsiteY66" fmla="*/ 927489 h 2330989"/>
                <a:gd name="connsiteX67" fmla="*/ 355291 w 487386"/>
                <a:gd name="connsiteY67" fmla="*/ 927489 h 2330989"/>
                <a:gd name="connsiteX68" fmla="*/ 355291 w 487386"/>
                <a:gd name="connsiteY68" fmla="*/ 853878 h 2330989"/>
                <a:gd name="connsiteX69" fmla="*/ 286589 w 487386"/>
                <a:gd name="connsiteY69" fmla="*/ 853878 h 2330989"/>
                <a:gd name="connsiteX70" fmla="*/ 384735 w 487386"/>
                <a:gd name="connsiteY70" fmla="*/ 756713 h 2330989"/>
                <a:gd name="connsiteX71" fmla="*/ 384735 w 487386"/>
                <a:gd name="connsiteY71" fmla="*/ 829342 h 2330989"/>
                <a:gd name="connsiteX72" fmla="*/ 453438 w 487386"/>
                <a:gd name="connsiteY72" fmla="*/ 829342 h 2330989"/>
                <a:gd name="connsiteX73" fmla="*/ 453438 w 487386"/>
                <a:gd name="connsiteY73" fmla="*/ 756713 h 2330989"/>
                <a:gd name="connsiteX74" fmla="*/ 384735 w 487386"/>
                <a:gd name="connsiteY74" fmla="*/ 756713 h 2330989"/>
                <a:gd name="connsiteX75" fmla="*/ 130535 w 487386"/>
                <a:gd name="connsiteY75" fmla="*/ 756713 h 2330989"/>
                <a:gd name="connsiteX76" fmla="*/ 130535 w 487386"/>
                <a:gd name="connsiteY76" fmla="*/ 829342 h 2330989"/>
                <a:gd name="connsiteX77" fmla="*/ 357254 w 487386"/>
                <a:gd name="connsiteY77" fmla="*/ 829342 h 2330989"/>
                <a:gd name="connsiteX78" fmla="*/ 357254 w 487386"/>
                <a:gd name="connsiteY78" fmla="*/ 756713 h 2330989"/>
                <a:gd name="connsiteX79" fmla="*/ 130535 w 487386"/>
                <a:gd name="connsiteY79" fmla="*/ 756713 h 2330989"/>
                <a:gd name="connsiteX80" fmla="*/ 32388 w 487386"/>
                <a:gd name="connsiteY80" fmla="*/ 755731 h 2330989"/>
                <a:gd name="connsiteX81" fmla="*/ 32388 w 487386"/>
                <a:gd name="connsiteY81" fmla="*/ 830323 h 2330989"/>
                <a:gd name="connsiteX82" fmla="*/ 102073 w 487386"/>
                <a:gd name="connsiteY82" fmla="*/ 830323 h 2330989"/>
                <a:gd name="connsiteX83" fmla="*/ 102073 w 487386"/>
                <a:gd name="connsiteY83" fmla="*/ 755731 h 2330989"/>
                <a:gd name="connsiteX84" fmla="*/ 32388 w 487386"/>
                <a:gd name="connsiteY84" fmla="*/ 755731 h 2330989"/>
                <a:gd name="connsiteX85" fmla="*/ 382772 w 487386"/>
                <a:gd name="connsiteY85" fmla="*/ 658566 h 2330989"/>
                <a:gd name="connsiteX86" fmla="*/ 382772 w 487386"/>
                <a:gd name="connsiteY86" fmla="*/ 733158 h 2330989"/>
                <a:gd name="connsiteX87" fmla="*/ 452457 w 487386"/>
                <a:gd name="connsiteY87" fmla="*/ 733158 h 2330989"/>
                <a:gd name="connsiteX88" fmla="*/ 452457 w 487386"/>
                <a:gd name="connsiteY88" fmla="*/ 658566 h 2330989"/>
                <a:gd name="connsiteX89" fmla="*/ 382772 w 487386"/>
                <a:gd name="connsiteY89" fmla="*/ 658566 h 2330989"/>
                <a:gd name="connsiteX90" fmla="*/ 31407 w 487386"/>
                <a:gd name="connsiteY90" fmla="*/ 658566 h 2330989"/>
                <a:gd name="connsiteX91" fmla="*/ 31407 w 487386"/>
                <a:gd name="connsiteY91" fmla="*/ 735121 h 2330989"/>
                <a:gd name="connsiteX92" fmla="*/ 259108 w 487386"/>
                <a:gd name="connsiteY92" fmla="*/ 735121 h 2330989"/>
                <a:gd name="connsiteX93" fmla="*/ 259108 w 487386"/>
                <a:gd name="connsiteY93" fmla="*/ 658566 h 2330989"/>
                <a:gd name="connsiteX94" fmla="*/ 31407 w 487386"/>
                <a:gd name="connsiteY94" fmla="*/ 658566 h 2330989"/>
                <a:gd name="connsiteX95" fmla="*/ 226720 w 487386"/>
                <a:gd name="connsiteY95" fmla="*/ 561400 h 2330989"/>
                <a:gd name="connsiteX96" fmla="*/ 226720 w 487386"/>
                <a:gd name="connsiteY96" fmla="*/ 638937 h 2330989"/>
                <a:gd name="connsiteX97" fmla="*/ 451475 w 487386"/>
                <a:gd name="connsiteY97" fmla="*/ 638937 h 2330989"/>
                <a:gd name="connsiteX98" fmla="*/ 451475 w 487386"/>
                <a:gd name="connsiteY98" fmla="*/ 561400 h 2330989"/>
                <a:gd name="connsiteX99" fmla="*/ 226720 w 487386"/>
                <a:gd name="connsiteY99" fmla="*/ 561400 h 2330989"/>
                <a:gd name="connsiteX100" fmla="*/ 128572 w 487386"/>
                <a:gd name="connsiteY100" fmla="*/ 561400 h 2330989"/>
                <a:gd name="connsiteX101" fmla="*/ 128572 w 487386"/>
                <a:gd name="connsiteY101" fmla="*/ 636974 h 2330989"/>
                <a:gd name="connsiteX102" fmla="*/ 198257 w 487386"/>
                <a:gd name="connsiteY102" fmla="*/ 636974 h 2330989"/>
                <a:gd name="connsiteX103" fmla="*/ 198257 w 487386"/>
                <a:gd name="connsiteY103" fmla="*/ 561400 h 2330989"/>
                <a:gd name="connsiteX104" fmla="*/ 128572 w 487386"/>
                <a:gd name="connsiteY104" fmla="*/ 561400 h 2330989"/>
                <a:gd name="connsiteX105" fmla="*/ 129554 w 487386"/>
                <a:gd name="connsiteY105" fmla="*/ 464235 h 2330989"/>
                <a:gd name="connsiteX106" fmla="*/ 129554 w 487386"/>
                <a:gd name="connsiteY106" fmla="*/ 540790 h 2330989"/>
                <a:gd name="connsiteX107" fmla="*/ 356272 w 487386"/>
                <a:gd name="connsiteY107" fmla="*/ 540790 h 2330989"/>
                <a:gd name="connsiteX108" fmla="*/ 356272 w 487386"/>
                <a:gd name="connsiteY108" fmla="*/ 464235 h 2330989"/>
                <a:gd name="connsiteX109" fmla="*/ 129554 w 487386"/>
                <a:gd name="connsiteY109" fmla="*/ 464235 h 2330989"/>
                <a:gd name="connsiteX110" fmla="*/ 34352 w 487386"/>
                <a:gd name="connsiteY110" fmla="*/ 463253 h 2330989"/>
                <a:gd name="connsiteX111" fmla="*/ 34352 w 487386"/>
                <a:gd name="connsiteY111" fmla="*/ 539808 h 2330989"/>
                <a:gd name="connsiteX112" fmla="*/ 102073 w 487386"/>
                <a:gd name="connsiteY112" fmla="*/ 539808 h 2330989"/>
                <a:gd name="connsiteX113" fmla="*/ 102073 w 487386"/>
                <a:gd name="connsiteY113" fmla="*/ 463253 h 2330989"/>
                <a:gd name="connsiteX114" fmla="*/ 34352 w 487386"/>
                <a:gd name="connsiteY114" fmla="*/ 463253 h 2330989"/>
                <a:gd name="connsiteX115" fmla="*/ 384735 w 487386"/>
                <a:gd name="connsiteY115" fmla="*/ 462272 h 2330989"/>
                <a:gd name="connsiteX116" fmla="*/ 384735 w 487386"/>
                <a:gd name="connsiteY116" fmla="*/ 540790 h 2330989"/>
                <a:gd name="connsiteX117" fmla="*/ 451475 w 487386"/>
                <a:gd name="connsiteY117" fmla="*/ 540790 h 2330989"/>
                <a:gd name="connsiteX118" fmla="*/ 451475 w 487386"/>
                <a:gd name="connsiteY118" fmla="*/ 462272 h 2330989"/>
                <a:gd name="connsiteX119" fmla="*/ 384735 w 487386"/>
                <a:gd name="connsiteY119" fmla="*/ 462272 h 2330989"/>
                <a:gd name="connsiteX120" fmla="*/ 52999 w 487386"/>
                <a:gd name="connsiteY120" fmla="*/ 286589 h 2330989"/>
                <a:gd name="connsiteX121" fmla="*/ 52999 w 487386"/>
                <a:gd name="connsiteY121" fmla="*/ 364126 h 2330989"/>
                <a:gd name="connsiteX122" fmla="*/ 192368 w 487386"/>
                <a:gd name="connsiteY122" fmla="*/ 364126 h 2330989"/>
                <a:gd name="connsiteX123" fmla="*/ 192368 w 487386"/>
                <a:gd name="connsiteY123" fmla="*/ 286589 h 2330989"/>
                <a:gd name="connsiteX124" fmla="*/ 52999 w 487386"/>
                <a:gd name="connsiteY124" fmla="*/ 286589 h 2330989"/>
                <a:gd name="connsiteX125" fmla="*/ 295422 w 487386"/>
                <a:gd name="connsiteY125" fmla="*/ 285608 h 2330989"/>
                <a:gd name="connsiteX126" fmla="*/ 295422 w 487386"/>
                <a:gd name="connsiteY126" fmla="*/ 364126 h 2330989"/>
                <a:gd name="connsiteX127" fmla="*/ 434790 w 487386"/>
                <a:gd name="connsiteY127" fmla="*/ 364126 h 2330989"/>
                <a:gd name="connsiteX128" fmla="*/ 434790 w 487386"/>
                <a:gd name="connsiteY128" fmla="*/ 285608 h 2330989"/>
                <a:gd name="connsiteX129" fmla="*/ 295422 w 487386"/>
                <a:gd name="connsiteY129" fmla="*/ 285608 h 2330989"/>
                <a:gd name="connsiteX130" fmla="*/ 51036 w 487386"/>
                <a:gd name="connsiteY130" fmla="*/ 186479 h 2330989"/>
                <a:gd name="connsiteX131" fmla="*/ 51036 w 487386"/>
                <a:gd name="connsiteY131" fmla="*/ 259108 h 2330989"/>
                <a:gd name="connsiteX132" fmla="*/ 190405 w 487386"/>
                <a:gd name="connsiteY132" fmla="*/ 259108 h 2330989"/>
                <a:gd name="connsiteX133" fmla="*/ 190405 w 487386"/>
                <a:gd name="connsiteY133" fmla="*/ 186479 h 2330989"/>
                <a:gd name="connsiteX134" fmla="*/ 51036 w 487386"/>
                <a:gd name="connsiteY134" fmla="*/ 186479 h 2330989"/>
                <a:gd name="connsiteX135" fmla="*/ 294440 w 487386"/>
                <a:gd name="connsiteY135" fmla="*/ 185498 h 2330989"/>
                <a:gd name="connsiteX136" fmla="*/ 294440 w 487386"/>
                <a:gd name="connsiteY136" fmla="*/ 260090 h 2330989"/>
                <a:gd name="connsiteX137" fmla="*/ 432828 w 487386"/>
                <a:gd name="connsiteY137" fmla="*/ 260090 h 2330989"/>
                <a:gd name="connsiteX138" fmla="*/ 432828 w 487386"/>
                <a:gd name="connsiteY138" fmla="*/ 185498 h 2330989"/>
                <a:gd name="connsiteX139" fmla="*/ 294440 w 487386"/>
                <a:gd name="connsiteY139" fmla="*/ 185498 h 2330989"/>
                <a:gd name="connsiteX140" fmla="*/ 52999 w 487386"/>
                <a:gd name="connsiteY140" fmla="*/ 89314 h 2330989"/>
                <a:gd name="connsiteX141" fmla="*/ 52999 w 487386"/>
                <a:gd name="connsiteY141" fmla="*/ 158017 h 2330989"/>
                <a:gd name="connsiteX142" fmla="*/ 191387 w 487386"/>
                <a:gd name="connsiteY142" fmla="*/ 158017 h 2330989"/>
                <a:gd name="connsiteX143" fmla="*/ 191387 w 487386"/>
                <a:gd name="connsiteY143" fmla="*/ 89314 h 2330989"/>
                <a:gd name="connsiteX144" fmla="*/ 52999 w 487386"/>
                <a:gd name="connsiteY144" fmla="*/ 89314 h 2330989"/>
                <a:gd name="connsiteX145" fmla="*/ 296403 w 487386"/>
                <a:gd name="connsiteY145" fmla="*/ 87351 h 2330989"/>
                <a:gd name="connsiteX146" fmla="*/ 296403 w 487386"/>
                <a:gd name="connsiteY146" fmla="*/ 158998 h 2330989"/>
                <a:gd name="connsiteX147" fmla="*/ 432828 w 487386"/>
                <a:gd name="connsiteY147" fmla="*/ 158998 h 2330989"/>
                <a:gd name="connsiteX148" fmla="*/ 432828 w 487386"/>
                <a:gd name="connsiteY148" fmla="*/ 87351 h 2330989"/>
                <a:gd name="connsiteX149" fmla="*/ 296403 w 487386"/>
                <a:gd name="connsiteY149" fmla="*/ 87351 h 2330989"/>
                <a:gd name="connsiteX150" fmla="*/ 26499 w 487386"/>
                <a:gd name="connsiteY150" fmla="*/ 0 h 2330989"/>
                <a:gd name="connsiteX151" fmla="*/ 219849 w 487386"/>
                <a:gd name="connsiteY151" fmla="*/ 0 h 2330989"/>
                <a:gd name="connsiteX152" fmla="*/ 219849 w 487386"/>
                <a:gd name="connsiteY152" fmla="*/ 111888 h 2330989"/>
                <a:gd name="connsiteX153" fmla="*/ 219849 w 487386"/>
                <a:gd name="connsiteY153" fmla="*/ 337625 h 2330989"/>
                <a:gd name="connsiteX154" fmla="*/ 263033 w 487386"/>
                <a:gd name="connsiteY154" fmla="*/ 366088 h 2330989"/>
                <a:gd name="connsiteX155" fmla="*/ 263033 w 487386"/>
                <a:gd name="connsiteY155" fmla="*/ 2945 h 2330989"/>
                <a:gd name="connsiteX156" fmla="*/ 461290 w 487386"/>
                <a:gd name="connsiteY156" fmla="*/ 2945 h 2330989"/>
                <a:gd name="connsiteX157" fmla="*/ 463253 w 487386"/>
                <a:gd name="connsiteY157" fmla="*/ 330756 h 2330989"/>
                <a:gd name="connsiteX158" fmla="*/ 481901 w 487386"/>
                <a:gd name="connsiteY158" fmla="*/ 1297502 h 2330989"/>
                <a:gd name="connsiteX159" fmla="*/ 483863 w 487386"/>
                <a:gd name="connsiteY159" fmla="*/ 2269156 h 2330989"/>
                <a:gd name="connsiteX160" fmla="*/ 483863 w 487386"/>
                <a:gd name="connsiteY160" fmla="*/ 2330989 h 2330989"/>
                <a:gd name="connsiteX161" fmla="*/ 0 w 487386"/>
                <a:gd name="connsiteY161" fmla="*/ 2330989 h 2330989"/>
                <a:gd name="connsiteX162" fmla="*/ 0 w 487386"/>
                <a:gd name="connsiteY162" fmla="*/ 2284859 h 2330989"/>
                <a:gd name="connsiteX163" fmla="*/ 0 w 487386"/>
                <a:gd name="connsiteY163" fmla="*/ 421051 h 2330989"/>
                <a:gd name="connsiteX164" fmla="*/ 26499 w 487386"/>
                <a:gd name="connsiteY164" fmla="*/ 0 h 233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487386" h="2330989">
                  <a:moveTo>
                    <a:pt x="285608" y="1339706"/>
                  </a:moveTo>
                  <a:cubicBezTo>
                    <a:pt x="285608" y="1366205"/>
                    <a:pt x="285608" y="1388779"/>
                    <a:pt x="285608" y="1414297"/>
                  </a:cubicBezTo>
                  <a:cubicBezTo>
                    <a:pt x="312107" y="1414297"/>
                    <a:pt x="333699" y="1414297"/>
                    <a:pt x="356272" y="1414297"/>
                  </a:cubicBezTo>
                  <a:cubicBezTo>
                    <a:pt x="356272" y="1387797"/>
                    <a:pt x="356272" y="1364242"/>
                    <a:pt x="356272" y="1339706"/>
                  </a:cubicBezTo>
                  <a:cubicBezTo>
                    <a:pt x="331736" y="1339706"/>
                    <a:pt x="309163" y="1339706"/>
                    <a:pt x="285608" y="1339706"/>
                  </a:cubicBezTo>
                  <a:close/>
                  <a:moveTo>
                    <a:pt x="31407" y="1338724"/>
                  </a:moveTo>
                  <a:cubicBezTo>
                    <a:pt x="31407" y="1366205"/>
                    <a:pt x="31407" y="1389760"/>
                    <a:pt x="31407" y="1414297"/>
                  </a:cubicBezTo>
                  <a:cubicBezTo>
                    <a:pt x="108942" y="1414297"/>
                    <a:pt x="183534" y="1414297"/>
                    <a:pt x="258126" y="1414297"/>
                  </a:cubicBezTo>
                  <a:cubicBezTo>
                    <a:pt x="258126" y="1386816"/>
                    <a:pt x="258126" y="1363261"/>
                    <a:pt x="258126" y="1338724"/>
                  </a:cubicBezTo>
                  <a:cubicBezTo>
                    <a:pt x="180590" y="1338724"/>
                    <a:pt x="106980" y="1338724"/>
                    <a:pt x="31407" y="1338724"/>
                  </a:cubicBezTo>
                  <a:close/>
                  <a:moveTo>
                    <a:pt x="385716" y="1245485"/>
                  </a:moveTo>
                  <a:cubicBezTo>
                    <a:pt x="385716" y="1271984"/>
                    <a:pt x="385716" y="1295539"/>
                    <a:pt x="385716" y="1318113"/>
                  </a:cubicBezTo>
                  <a:cubicBezTo>
                    <a:pt x="410253" y="1318113"/>
                    <a:pt x="430864" y="1318113"/>
                    <a:pt x="453438" y="1318113"/>
                  </a:cubicBezTo>
                  <a:cubicBezTo>
                    <a:pt x="453438" y="1293576"/>
                    <a:pt x="453438" y="1271003"/>
                    <a:pt x="453438" y="1245485"/>
                  </a:cubicBezTo>
                  <a:cubicBezTo>
                    <a:pt x="427920" y="1245485"/>
                    <a:pt x="406328" y="1245485"/>
                    <a:pt x="385716" y="1245485"/>
                  </a:cubicBezTo>
                  <a:close/>
                  <a:moveTo>
                    <a:pt x="32388" y="1243522"/>
                  </a:moveTo>
                  <a:cubicBezTo>
                    <a:pt x="32388" y="1270021"/>
                    <a:pt x="32388" y="1292595"/>
                    <a:pt x="32388" y="1318113"/>
                  </a:cubicBezTo>
                  <a:cubicBezTo>
                    <a:pt x="55943" y="1318113"/>
                    <a:pt x="78518" y="1318113"/>
                    <a:pt x="102073" y="1318113"/>
                  </a:cubicBezTo>
                  <a:cubicBezTo>
                    <a:pt x="102073" y="1292595"/>
                    <a:pt x="102073" y="1269040"/>
                    <a:pt x="102073" y="1243522"/>
                  </a:cubicBezTo>
                  <a:cubicBezTo>
                    <a:pt x="77536" y="1243522"/>
                    <a:pt x="55943" y="1243522"/>
                    <a:pt x="32388" y="1243522"/>
                  </a:cubicBezTo>
                  <a:close/>
                  <a:moveTo>
                    <a:pt x="130535" y="1242540"/>
                  </a:moveTo>
                  <a:cubicBezTo>
                    <a:pt x="130535" y="1271003"/>
                    <a:pt x="130535" y="1294558"/>
                    <a:pt x="130535" y="1317131"/>
                  </a:cubicBezTo>
                  <a:cubicBezTo>
                    <a:pt x="208071" y="1317131"/>
                    <a:pt x="281681" y="1317131"/>
                    <a:pt x="356272" y="1317131"/>
                  </a:cubicBezTo>
                  <a:cubicBezTo>
                    <a:pt x="356272" y="1290632"/>
                    <a:pt x="356272" y="1267077"/>
                    <a:pt x="356272" y="1242540"/>
                  </a:cubicBezTo>
                  <a:cubicBezTo>
                    <a:pt x="278737" y="1242540"/>
                    <a:pt x="206108" y="1242540"/>
                    <a:pt x="130535" y="1242540"/>
                  </a:cubicBezTo>
                  <a:close/>
                  <a:moveTo>
                    <a:pt x="128572" y="1149301"/>
                  </a:moveTo>
                  <a:cubicBezTo>
                    <a:pt x="128572" y="1174819"/>
                    <a:pt x="128572" y="1197392"/>
                    <a:pt x="128572" y="1220947"/>
                  </a:cubicBezTo>
                  <a:cubicBezTo>
                    <a:pt x="153109" y="1220947"/>
                    <a:pt x="174701" y="1220947"/>
                    <a:pt x="199237" y="1220947"/>
                  </a:cubicBezTo>
                  <a:cubicBezTo>
                    <a:pt x="199237" y="1193466"/>
                    <a:pt x="199237" y="1171874"/>
                    <a:pt x="199237" y="1149301"/>
                  </a:cubicBezTo>
                  <a:cubicBezTo>
                    <a:pt x="173719" y="1149301"/>
                    <a:pt x="151146" y="1149301"/>
                    <a:pt x="128572" y="1149301"/>
                  </a:cubicBezTo>
                  <a:close/>
                  <a:moveTo>
                    <a:pt x="226720" y="1148319"/>
                  </a:moveTo>
                  <a:cubicBezTo>
                    <a:pt x="226720" y="1174819"/>
                    <a:pt x="226720" y="1196411"/>
                    <a:pt x="226720" y="1219966"/>
                  </a:cubicBezTo>
                  <a:cubicBezTo>
                    <a:pt x="303273" y="1219966"/>
                    <a:pt x="377866" y="1219966"/>
                    <a:pt x="453438" y="1219966"/>
                  </a:cubicBezTo>
                  <a:cubicBezTo>
                    <a:pt x="453438" y="1195429"/>
                    <a:pt x="453438" y="1172856"/>
                    <a:pt x="453438" y="1148319"/>
                  </a:cubicBezTo>
                  <a:cubicBezTo>
                    <a:pt x="373940" y="1148319"/>
                    <a:pt x="300329" y="1148319"/>
                    <a:pt x="226720" y="1148319"/>
                  </a:cubicBezTo>
                  <a:close/>
                  <a:moveTo>
                    <a:pt x="128572" y="1050172"/>
                  </a:moveTo>
                  <a:cubicBezTo>
                    <a:pt x="128572" y="1075690"/>
                    <a:pt x="128572" y="1098264"/>
                    <a:pt x="128572" y="1121820"/>
                  </a:cubicBezTo>
                  <a:cubicBezTo>
                    <a:pt x="206108" y="1121820"/>
                    <a:pt x="280700" y="1121820"/>
                    <a:pt x="357254" y="1121820"/>
                  </a:cubicBezTo>
                  <a:cubicBezTo>
                    <a:pt x="357254" y="1096301"/>
                    <a:pt x="357254" y="1074709"/>
                    <a:pt x="357254" y="1050172"/>
                  </a:cubicBezTo>
                  <a:cubicBezTo>
                    <a:pt x="279719" y="1050172"/>
                    <a:pt x="204145" y="1050172"/>
                    <a:pt x="128572" y="1050172"/>
                  </a:cubicBezTo>
                  <a:close/>
                  <a:moveTo>
                    <a:pt x="32388" y="1050172"/>
                  </a:moveTo>
                  <a:cubicBezTo>
                    <a:pt x="32388" y="1076672"/>
                    <a:pt x="32388" y="1100227"/>
                    <a:pt x="32388" y="1122800"/>
                  </a:cubicBezTo>
                  <a:cubicBezTo>
                    <a:pt x="57906" y="1122800"/>
                    <a:pt x="79498" y="1122800"/>
                    <a:pt x="103055" y="1122800"/>
                  </a:cubicBezTo>
                  <a:cubicBezTo>
                    <a:pt x="103055" y="1097282"/>
                    <a:pt x="103055" y="1074709"/>
                    <a:pt x="103055" y="1050172"/>
                  </a:cubicBezTo>
                  <a:cubicBezTo>
                    <a:pt x="76555" y="1050172"/>
                    <a:pt x="53981" y="1050172"/>
                    <a:pt x="32388" y="1050172"/>
                  </a:cubicBezTo>
                  <a:close/>
                  <a:moveTo>
                    <a:pt x="383754" y="953007"/>
                  </a:moveTo>
                  <a:cubicBezTo>
                    <a:pt x="383754" y="978525"/>
                    <a:pt x="383754" y="1001098"/>
                    <a:pt x="383754" y="1024654"/>
                  </a:cubicBezTo>
                  <a:cubicBezTo>
                    <a:pt x="408291" y="1024654"/>
                    <a:pt x="429883" y="1024654"/>
                    <a:pt x="452457" y="1024654"/>
                  </a:cubicBezTo>
                  <a:cubicBezTo>
                    <a:pt x="452457" y="998154"/>
                    <a:pt x="452457" y="974599"/>
                    <a:pt x="452457" y="953007"/>
                  </a:cubicBezTo>
                  <a:cubicBezTo>
                    <a:pt x="426939" y="953007"/>
                    <a:pt x="405346" y="953007"/>
                    <a:pt x="383754" y="953007"/>
                  </a:cubicBezTo>
                  <a:close/>
                  <a:moveTo>
                    <a:pt x="30425" y="953007"/>
                  </a:moveTo>
                  <a:cubicBezTo>
                    <a:pt x="30425" y="977543"/>
                    <a:pt x="30425" y="998154"/>
                    <a:pt x="30425" y="1023673"/>
                  </a:cubicBezTo>
                  <a:cubicBezTo>
                    <a:pt x="109924" y="1023673"/>
                    <a:pt x="185497" y="1023673"/>
                    <a:pt x="259108" y="1023673"/>
                  </a:cubicBezTo>
                  <a:cubicBezTo>
                    <a:pt x="259108" y="997172"/>
                    <a:pt x="259108" y="975580"/>
                    <a:pt x="259108" y="953007"/>
                  </a:cubicBezTo>
                  <a:cubicBezTo>
                    <a:pt x="181572" y="953007"/>
                    <a:pt x="105999" y="953007"/>
                    <a:pt x="30425" y="953007"/>
                  </a:cubicBezTo>
                  <a:close/>
                  <a:moveTo>
                    <a:pt x="286589" y="952025"/>
                  </a:moveTo>
                  <a:cubicBezTo>
                    <a:pt x="286589" y="977543"/>
                    <a:pt x="286589" y="1001098"/>
                    <a:pt x="286589" y="1023673"/>
                  </a:cubicBezTo>
                  <a:cubicBezTo>
                    <a:pt x="312107" y="1023673"/>
                    <a:pt x="333699" y="1023673"/>
                    <a:pt x="357254" y="1023673"/>
                  </a:cubicBezTo>
                  <a:cubicBezTo>
                    <a:pt x="357254" y="999135"/>
                    <a:pt x="357254" y="977543"/>
                    <a:pt x="357254" y="952025"/>
                  </a:cubicBezTo>
                  <a:cubicBezTo>
                    <a:pt x="330754" y="952025"/>
                    <a:pt x="309163" y="952025"/>
                    <a:pt x="286589" y="952025"/>
                  </a:cubicBezTo>
                  <a:close/>
                  <a:moveTo>
                    <a:pt x="382772" y="854860"/>
                  </a:moveTo>
                  <a:cubicBezTo>
                    <a:pt x="382772" y="879396"/>
                    <a:pt x="382772" y="901970"/>
                    <a:pt x="382772" y="927489"/>
                  </a:cubicBezTo>
                  <a:cubicBezTo>
                    <a:pt x="409272" y="927489"/>
                    <a:pt x="429883" y="927489"/>
                    <a:pt x="452457" y="927489"/>
                  </a:cubicBezTo>
                  <a:cubicBezTo>
                    <a:pt x="452457" y="901970"/>
                    <a:pt x="452457" y="878415"/>
                    <a:pt x="452457" y="854860"/>
                  </a:cubicBezTo>
                  <a:cubicBezTo>
                    <a:pt x="426939" y="854860"/>
                    <a:pt x="405346" y="854860"/>
                    <a:pt x="382772" y="854860"/>
                  </a:cubicBezTo>
                  <a:close/>
                  <a:moveTo>
                    <a:pt x="286589" y="853878"/>
                  </a:moveTo>
                  <a:cubicBezTo>
                    <a:pt x="286589" y="880378"/>
                    <a:pt x="286589" y="902951"/>
                    <a:pt x="286589" y="927489"/>
                  </a:cubicBezTo>
                  <a:cubicBezTo>
                    <a:pt x="311125" y="927489"/>
                    <a:pt x="331736" y="927489"/>
                    <a:pt x="355291" y="927489"/>
                  </a:cubicBezTo>
                  <a:cubicBezTo>
                    <a:pt x="355291" y="901970"/>
                    <a:pt x="355291" y="878415"/>
                    <a:pt x="355291" y="853878"/>
                  </a:cubicBezTo>
                  <a:cubicBezTo>
                    <a:pt x="330754" y="853878"/>
                    <a:pt x="308181" y="853878"/>
                    <a:pt x="286589" y="853878"/>
                  </a:cubicBezTo>
                  <a:close/>
                  <a:moveTo>
                    <a:pt x="384735" y="756713"/>
                  </a:moveTo>
                  <a:cubicBezTo>
                    <a:pt x="384735" y="783212"/>
                    <a:pt x="384735" y="806767"/>
                    <a:pt x="384735" y="829342"/>
                  </a:cubicBezTo>
                  <a:cubicBezTo>
                    <a:pt x="409272" y="829342"/>
                    <a:pt x="429883" y="829342"/>
                    <a:pt x="453438" y="829342"/>
                  </a:cubicBezTo>
                  <a:cubicBezTo>
                    <a:pt x="453438" y="804805"/>
                    <a:pt x="453438" y="783212"/>
                    <a:pt x="453438" y="756713"/>
                  </a:cubicBezTo>
                  <a:cubicBezTo>
                    <a:pt x="427920" y="756713"/>
                    <a:pt x="406328" y="756713"/>
                    <a:pt x="384735" y="756713"/>
                  </a:cubicBezTo>
                  <a:close/>
                  <a:moveTo>
                    <a:pt x="130535" y="756713"/>
                  </a:moveTo>
                  <a:cubicBezTo>
                    <a:pt x="130535" y="784194"/>
                    <a:pt x="130535" y="807749"/>
                    <a:pt x="130535" y="829342"/>
                  </a:cubicBezTo>
                  <a:cubicBezTo>
                    <a:pt x="208071" y="829342"/>
                    <a:pt x="282663" y="829342"/>
                    <a:pt x="357254" y="829342"/>
                  </a:cubicBezTo>
                  <a:cubicBezTo>
                    <a:pt x="357254" y="802842"/>
                    <a:pt x="357254" y="781249"/>
                    <a:pt x="357254" y="756713"/>
                  </a:cubicBezTo>
                  <a:cubicBezTo>
                    <a:pt x="277755" y="756713"/>
                    <a:pt x="203163" y="756713"/>
                    <a:pt x="130535" y="756713"/>
                  </a:cubicBezTo>
                  <a:close/>
                  <a:moveTo>
                    <a:pt x="32388" y="755731"/>
                  </a:moveTo>
                  <a:cubicBezTo>
                    <a:pt x="32388" y="781249"/>
                    <a:pt x="32388" y="804805"/>
                    <a:pt x="32388" y="830323"/>
                  </a:cubicBezTo>
                  <a:cubicBezTo>
                    <a:pt x="56925" y="830323"/>
                    <a:pt x="78518" y="830323"/>
                    <a:pt x="102073" y="830323"/>
                  </a:cubicBezTo>
                  <a:cubicBezTo>
                    <a:pt x="102073" y="803824"/>
                    <a:pt x="102073" y="781249"/>
                    <a:pt x="102073" y="755731"/>
                  </a:cubicBezTo>
                  <a:cubicBezTo>
                    <a:pt x="77536" y="755731"/>
                    <a:pt x="55943" y="755731"/>
                    <a:pt x="32388" y="755731"/>
                  </a:cubicBezTo>
                  <a:close/>
                  <a:moveTo>
                    <a:pt x="382772" y="658566"/>
                  </a:moveTo>
                  <a:cubicBezTo>
                    <a:pt x="382772" y="685065"/>
                    <a:pt x="382772" y="707640"/>
                    <a:pt x="382772" y="733158"/>
                  </a:cubicBezTo>
                  <a:cubicBezTo>
                    <a:pt x="408291" y="733158"/>
                    <a:pt x="429883" y="733158"/>
                    <a:pt x="452457" y="733158"/>
                  </a:cubicBezTo>
                  <a:cubicBezTo>
                    <a:pt x="452457" y="706658"/>
                    <a:pt x="452457" y="683102"/>
                    <a:pt x="452457" y="658566"/>
                  </a:cubicBezTo>
                  <a:cubicBezTo>
                    <a:pt x="427920" y="658566"/>
                    <a:pt x="405346" y="658566"/>
                    <a:pt x="382772" y="658566"/>
                  </a:cubicBezTo>
                  <a:close/>
                  <a:moveTo>
                    <a:pt x="31407" y="658566"/>
                  </a:moveTo>
                  <a:cubicBezTo>
                    <a:pt x="31407" y="684084"/>
                    <a:pt x="31407" y="707640"/>
                    <a:pt x="31407" y="735121"/>
                  </a:cubicBezTo>
                  <a:cubicBezTo>
                    <a:pt x="107962" y="735121"/>
                    <a:pt x="182553" y="735121"/>
                    <a:pt x="259108" y="735121"/>
                  </a:cubicBezTo>
                  <a:cubicBezTo>
                    <a:pt x="259108" y="706658"/>
                    <a:pt x="259108" y="684084"/>
                    <a:pt x="259108" y="658566"/>
                  </a:cubicBezTo>
                  <a:cubicBezTo>
                    <a:pt x="182553" y="658566"/>
                    <a:pt x="107962" y="658566"/>
                    <a:pt x="31407" y="658566"/>
                  </a:cubicBezTo>
                  <a:close/>
                  <a:moveTo>
                    <a:pt x="226720" y="561400"/>
                  </a:moveTo>
                  <a:cubicBezTo>
                    <a:pt x="226720" y="586918"/>
                    <a:pt x="226720" y="610474"/>
                    <a:pt x="226720" y="638937"/>
                  </a:cubicBezTo>
                  <a:cubicBezTo>
                    <a:pt x="304255" y="638937"/>
                    <a:pt x="376884" y="638937"/>
                    <a:pt x="451475" y="638937"/>
                  </a:cubicBezTo>
                  <a:cubicBezTo>
                    <a:pt x="451475" y="611456"/>
                    <a:pt x="451475" y="586918"/>
                    <a:pt x="451475" y="561400"/>
                  </a:cubicBezTo>
                  <a:cubicBezTo>
                    <a:pt x="374921" y="561400"/>
                    <a:pt x="302292" y="561400"/>
                    <a:pt x="226720" y="561400"/>
                  </a:cubicBezTo>
                  <a:close/>
                  <a:moveTo>
                    <a:pt x="128572" y="561400"/>
                  </a:moveTo>
                  <a:cubicBezTo>
                    <a:pt x="128572" y="587900"/>
                    <a:pt x="128572" y="611456"/>
                    <a:pt x="128572" y="636974"/>
                  </a:cubicBezTo>
                  <a:cubicBezTo>
                    <a:pt x="156053" y="636974"/>
                    <a:pt x="177645" y="636974"/>
                    <a:pt x="198257" y="636974"/>
                  </a:cubicBezTo>
                  <a:cubicBezTo>
                    <a:pt x="198257" y="609493"/>
                    <a:pt x="198257" y="585938"/>
                    <a:pt x="198257" y="561400"/>
                  </a:cubicBezTo>
                  <a:cubicBezTo>
                    <a:pt x="173719" y="561400"/>
                    <a:pt x="152128" y="561400"/>
                    <a:pt x="128572" y="561400"/>
                  </a:cubicBezTo>
                  <a:close/>
                  <a:moveTo>
                    <a:pt x="129554" y="464235"/>
                  </a:moveTo>
                  <a:cubicBezTo>
                    <a:pt x="129554" y="489754"/>
                    <a:pt x="129554" y="513309"/>
                    <a:pt x="129554" y="540790"/>
                  </a:cubicBezTo>
                  <a:cubicBezTo>
                    <a:pt x="208071" y="540790"/>
                    <a:pt x="282663" y="540790"/>
                    <a:pt x="356272" y="540790"/>
                  </a:cubicBezTo>
                  <a:cubicBezTo>
                    <a:pt x="356272" y="513309"/>
                    <a:pt x="356272" y="489754"/>
                    <a:pt x="356272" y="464235"/>
                  </a:cubicBezTo>
                  <a:cubicBezTo>
                    <a:pt x="279719" y="464235"/>
                    <a:pt x="205126" y="464235"/>
                    <a:pt x="129554" y="464235"/>
                  </a:cubicBezTo>
                  <a:close/>
                  <a:moveTo>
                    <a:pt x="34352" y="463253"/>
                  </a:moveTo>
                  <a:cubicBezTo>
                    <a:pt x="34352" y="488772"/>
                    <a:pt x="34352" y="514290"/>
                    <a:pt x="34352" y="539808"/>
                  </a:cubicBezTo>
                  <a:cubicBezTo>
                    <a:pt x="58888" y="539808"/>
                    <a:pt x="80480" y="539808"/>
                    <a:pt x="102073" y="539808"/>
                  </a:cubicBezTo>
                  <a:cubicBezTo>
                    <a:pt x="102073" y="512327"/>
                    <a:pt x="102073" y="488772"/>
                    <a:pt x="102073" y="463253"/>
                  </a:cubicBezTo>
                  <a:cubicBezTo>
                    <a:pt x="79498" y="463253"/>
                    <a:pt x="58888" y="463253"/>
                    <a:pt x="34352" y="463253"/>
                  </a:cubicBezTo>
                  <a:close/>
                  <a:moveTo>
                    <a:pt x="384735" y="462272"/>
                  </a:moveTo>
                  <a:cubicBezTo>
                    <a:pt x="384735" y="490734"/>
                    <a:pt x="384735" y="516253"/>
                    <a:pt x="384735" y="540790"/>
                  </a:cubicBezTo>
                  <a:cubicBezTo>
                    <a:pt x="409272" y="540790"/>
                    <a:pt x="430864" y="540790"/>
                    <a:pt x="451475" y="540790"/>
                  </a:cubicBezTo>
                  <a:cubicBezTo>
                    <a:pt x="451475" y="512327"/>
                    <a:pt x="451475" y="487791"/>
                    <a:pt x="451475" y="462272"/>
                  </a:cubicBezTo>
                  <a:cubicBezTo>
                    <a:pt x="427920" y="462272"/>
                    <a:pt x="408291" y="462272"/>
                    <a:pt x="384735" y="462272"/>
                  </a:cubicBezTo>
                  <a:close/>
                  <a:moveTo>
                    <a:pt x="52999" y="286589"/>
                  </a:moveTo>
                  <a:cubicBezTo>
                    <a:pt x="52999" y="316033"/>
                    <a:pt x="52999" y="340570"/>
                    <a:pt x="52999" y="364126"/>
                  </a:cubicBezTo>
                  <a:cubicBezTo>
                    <a:pt x="101091" y="364126"/>
                    <a:pt x="146238" y="364126"/>
                    <a:pt x="192368" y="364126"/>
                  </a:cubicBezTo>
                  <a:cubicBezTo>
                    <a:pt x="192368" y="337625"/>
                    <a:pt x="192368" y="314070"/>
                    <a:pt x="192368" y="286589"/>
                  </a:cubicBezTo>
                  <a:cubicBezTo>
                    <a:pt x="142313" y="286589"/>
                    <a:pt x="97165" y="286589"/>
                    <a:pt x="52999" y="286589"/>
                  </a:cubicBezTo>
                  <a:close/>
                  <a:moveTo>
                    <a:pt x="295422" y="285608"/>
                  </a:moveTo>
                  <a:cubicBezTo>
                    <a:pt x="295422" y="314070"/>
                    <a:pt x="295422" y="339588"/>
                    <a:pt x="295422" y="364126"/>
                  </a:cubicBezTo>
                  <a:cubicBezTo>
                    <a:pt x="343514" y="364126"/>
                    <a:pt x="388661" y="364126"/>
                    <a:pt x="434790" y="364126"/>
                  </a:cubicBezTo>
                  <a:cubicBezTo>
                    <a:pt x="434790" y="337625"/>
                    <a:pt x="434790" y="313089"/>
                    <a:pt x="434790" y="285608"/>
                  </a:cubicBezTo>
                  <a:cubicBezTo>
                    <a:pt x="384735" y="285608"/>
                    <a:pt x="340569" y="285608"/>
                    <a:pt x="295422" y="285608"/>
                  </a:cubicBezTo>
                  <a:close/>
                  <a:moveTo>
                    <a:pt x="51036" y="186479"/>
                  </a:moveTo>
                  <a:cubicBezTo>
                    <a:pt x="51036" y="211997"/>
                    <a:pt x="51036" y="232609"/>
                    <a:pt x="51036" y="259108"/>
                  </a:cubicBezTo>
                  <a:cubicBezTo>
                    <a:pt x="100110" y="259108"/>
                    <a:pt x="144275" y="259108"/>
                    <a:pt x="190405" y="259108"/>
                  </a:cubicBezTo>
                  <a:cubicBezTo>
                    <a:pt x="190405" y="232609"/>
                    <a:pt x="190405" y="209053"/>
                    <a:pt x="190405" y="186479"/>
                  </a:cubicBezTo>
                  <a:cubicBezTo>
                    <a:pt x="142313" y="186479"/>
                    <a:pt x="97165" y="186479"/>
                    <a:pt x="51036" y="186479"/>
                  </a:cubicBezTo>
                  <a:close/>
                  <a:moveTo>
                    <a:pt x="294440" y="185498"/>
                  </a:moveTo>
                  <a:cubicBezTo>
                    <a:pt x="294440" y="211016"/>
                    <a:pt x="294440" y="232609"/>
                    <a:pt x="294440" y="260090"/>
                  </a:cubicBezTo>
                  <a:cubicBezTo>
                    <a:pt x="343514" y="260090"/>
                    <a:pt x="387680" y="260090"/>
                    <a:pt x="432828" y="260090"/>
                  </a:cubicBezTo>
                  <a:cubicBezTo>
                    <a:pt x="432828" y="233590"/>
                    <a:pt x="432828" y="210034"/>
                    <a:pt x="432828" y="185498"/>
                  </a:cubicBezTo>
                  <a:cubicBezTo>
                    <a:pt x="385716" y="185498"/>
                    <a:pt x="340569" y="185498"/>
                    <a:pt x="294440" y="185498"/>
                  </a:cubicBezTo>
                  <a:close/>
                  <a:moveTo>
                    <a:pt x="52999" y="89314"/>
                  </a:moveTo>
                  <a:cubicBezTo>
                    <a:pt x="52999" y="114832"/>
                    <a:pt x="52999" y="136425"/>
                    <a:pt x="52999" y="158017"/>
                  </a:cubicBezTo>
                  <a:cubicBezTo>
                    <a:pt x="101091" y="158017"/>
                    <a:pt x="145257" y="158017"/>
                    <a:pt x="191387" y="158017"/>
                  </a:cubicBezTo>
                  <a:cubicBezTo>
                    <a:pt x="191387" y="134462"/>
                    <a:pt x="191387" y="113850"/>
                    <a:pt x="191387" y="89314"/>
                  </a:cubicBezTo>
                  <a:cubicBezTo>
                    <a:pt x="142313" y="89314"/>
                    <a:pt x="97165" y="89314"/>
                    <a:pt x="52999" y="89314"/>
                  </a:cubicBezTo>
                  <a:close/>
                  <a:moveTo>
                    <a:pt x="296403" y="87351"/>
                  </a:moveTo>
                  <a:cubicBezTo>
                    <a:pt x="296403" y="114832"/>
                    <a:pt x="296403" y="137406"/>
                    <a:pt x="296403" y="158998"/>
                  </a:cubicBezTo>
                  <a:cubicBezTo>
                    <a:pt x="344496" y="158998"/>
                    <a:pt x="388661" y="158998"/>
                    <a:pt x="432828" y="158998"/>
                  </a:cubicBezTo>
                  <a:cubicBezTo>
                    <a:pt x="432828" y="133480"/>
                    <a:pt x="432828" y="110907"/>
                    <a:pt x="432828" y="87351"/>
                  </a:cubicBezTo>
                  <a:cubicBezTo>
                    <a:pt x="386698" y="87351"/>
                    <a:pt x="342532" y="87351"/>
                    <a:pt x="296403" y="87351"/>
                  </a:cubicBezTo>
                  <a:close/>
                  <a:moveTo>
                    <a:pt x="26499" y="0"/>
                  </a:moveTo>
                  <a:cubicBezTo>
                    <a:pt x="91276" y="0"/>
                    <a:pt x="151146" y="0"/>
                    <a:pt x="219849" y="0"/>
                  </a:cubicBezTo>
                  <a:cubicBezTo>
                    <a:pt x="219849" y="38278"/>
                    <a:pt x="219849" y="74592"/>
                    <a:pt x="219849" y="111888"/>
                  </a:cubicBezTo>
                  <a:cubicBezTo>
                    <a:pt x="219849" y="187461"/>
                    <a:pt x="220831" y="262053"/>
                    <a:pt x="219849" y="337625"/>
                  </a:cubicBezTo>
                  <a:cubicBezTo>
                    <a:pt x="218867" y="368051"/>
                    <a:pt x="231626" y="375903"/>
                    <a:pt x="263033" y="366088"/>
                  </a:cubicBezTo>
                  <a:cubicBezTo>
                    <a:pt x="263033" y="247330"/>
                    <a:pt x="263033" y="126610"/>
                    <a:pt x="263033" y="2945"/>
                  </a:cubicBezTo>
                  <a:cubicBezTo>
                    <a:pt x="329773" y="2945"/>
                    <a:pt x="392587" y="2945"/>
                    <a:pt x="461290" y="2945"/>
                  </a:cubicBezTo>
                  <a:cubicBezTo>
                    <a:pt x="461290" y="112869"/>
                    <a:pt x="448530" y="223775"/>
                    <a:pt x="463253" y="330756"/>
                  </a:cubicBezTo>
                  <a:cubicBezTo>
                    <a:pt x="508400" y="652677"/>
                    <a:pt x="475030" y="975580"/>
                    <a:pt x="481901" y="1297502"/>
                  </a:cubicBezTo>
                  <a:cubicBezTo>
                    <a:pt x="488771" y="1621387"/>
                    <a:pt x="483863" y="1945271"/>
                    <a:pt x="483863" y="2269156"/>
                  </a:cubicBezTo>
                  <a:cubicBezTo>
                    <a:pt x="483863" y="2288785"/>
                    <a:pt x="483863" y="2308415"/>
                    <a:pt x="483863" y="2330989"/>
                  </a:cubicBezTo>
                  <a:cubicBezTo>
                    <a:pt x="322902" y="2330989"/>
                    <a:pt x="164887" y="2330989"/>
                    <a:pt x="0" y="2330989"/>
                  </a:cubicBezTo>
                  <a:cubicBezTo>
                    <a:pt x="0" y="2315285"/>
                    <a:pt x="0" y="2299582"/>
                    <a:pt x="0" y="2284859"/>
                  </a:cubicBezTo>
                  <a:cubicBezTo>
                    <a:pt x="0" y="1663590"/>
                    <a:pt x="0" y="1042320"/>
                    <a:pt x="0" y="421051"/>
                  </a:cubicBezTo>
                  <a:cubicBezTo>
                    <a:pt x="45148" y="282663"/>
                    <a:pt x="12759" y="142314"/>
                    <a:pt x="264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6E5E6A-113C-4A8F-8850-0431BA324C81}"/>
                </a:ext>
              </a:extLst>
            </p:cNvPr>
            <p:cNvSpPr/>
            <p:nvPr/>
          </p:nvSpPr>
          <p:spPr>
            <a:xfrm>
              <a:off x="7034837" y="2159409"/>
              <a:ext cx="252773" cy="1597499"/>
            </a:xfrm>
            <a:custGeom>
              <a:avLst/>
              <a:gdLst>
                <a:gd name="connsiteX0" fmla="*/ 94664 w 252773"/>
                <a:gd name="connsiteY0" fmla="*/ 1169580 h 1597499"/>
                <a:gd name="connsiteX1" fmla="*/ 94664 w 252773"/>
                <a:gd name="connsiteY1" fmla="*/ 1232327 h 1597499"/>
                <a:gd name="connsiteX2" fmla="*/ 158109 w 252773"/>
                <a:gd name="connsiteY2" fmla="*/ 1232327 h 1597499"/>
                <a:gd name="connsiteX3" fmla="*/ 158109 w 252773"/>
                <a:gd name="connsiteY3" fmla="*/ 1169580 h 1597499"/>
                <a:gd name="connsiteX4" fmla="*/ 94664 w 252773"/>
                <a:gd name="connsiteY4" fmla="*/ 1169580 h 1597499"/>
                <a:gd name="connsiteX5" fmla="*/ 175733 w 252773"/>
                <a:gd name="connsiteY5" fmla="*/ 1168551 h 1597499"/>
                <a:gd name="connsiteX6" fmla="*/ 175733 w 252773"/>
                <a:gd name="connsiteY6" fmla="*/ 1231813 h 1597499"/>
                <a:gd name="connsiteX7" fmla="*/ 237667 w 252773"/>
                <a:gd name="connsiteY7" fmla="*/ 1231813 h 1597499"/>
                <a:gd name="connsiteX8" fmla="*/ 237667 w 252773"/>
                <a:gd name="connsiteY8" fmla="*/ 1168551 h 1597499"/>
                <a:gd name="connsiteX9" fmla="*/ 175733 w 252773"/>
                <a:gd name="connsiteY9" fmla="*/ 1168551 h 1597499"/>
                <a:gd name="connsiteX10" fmla="*/ 95168 w 252773"/>
                <a:gd name="connsiteY10" fmla="*/ 1090888 h 1597499"/>
                <a:gd name="connsiteX11" fmla="*/ 95168 w 252773"/>
                <a:gd name="connsiteY11" fmla="*/ 1153636 h 1597499"/>
                <a:gd name="connsiteX12" fmla="*/ 157605 w 252773"/>
                <a:gd name="connsiteY12" fmla="*/ 1153636 h 1597499"/>
                <a:gd name="connsiteX13" fmla="*/ 157605 w 252773"/>
                <a:gd name="connsiteY13" fmla="*/ 1090888 h 1597499"/>
                <a:gd name="connsiteX14" fmla="*/ 95168 w 252773"/>
                <a:gd name="connsiteY14" fmla="*/ 1090888 h 1597499"/>
                <a:gd name="connsiteX15" fmla="*/ 15106 w 252773"/>
                <a:gd name="connsiteY15" fmla="*/ 1090888 h 1597499"/>
                <a:gd name="connsiteX16" fmla="*/ 15106 w 252773"/>
                <a:gd name="connsiteY16" fmla="*/ 1153636 h 1597499"/>
                <a:gd name="connsiteX17" fmla="*/ 77544 w 252773"/>
                <a:gd name="connsiteY17" fmla="*/ 1153636 h 1597499"/>
                <a:gd name="connsiteX18" fmla="*/ 77544 w 252773"/>
                <a:gd name="connsiteY18" fmla="*/ 1090888 h 1597499"/>
                <a:gd name="connsiteX19" fmla="*/ 15106 w 252773"/>
                <a:gd name="connsiteY19" fmla="*/ 1090888 h 1597499"/>
                <a:gd name="connsiteX20" fmla="*/ 95671 w 252773"/>
                <a:gd name="connsiteY20" fmla="*/ 1009110 h 1597499"/>
                <a:gd name="connsiteX21" fmla="*/ 95671 w 252773"/>
                <a:gd name="connsiteY21" fmla="*/ 1072886 h 1597499"/>
                <a:gd name="connsiteX22" fmla="*/ 157605 w 252773"/>
                <a:gd name="connsiteY22" fmla="*/ 1072886 h 1597499"/>
                <a:gd name="connsiteX23" fmla="*/ 157605 w 252773"/>
                <a:gd name="connsiteY23" fmla="*/ 1009110 h 1597499"/>
                <a:gd name="connsiteX24" fmla="*/ 95671 w 252773"/>
                <a:gd name="connsiteY24" fmla="*/ 1009110 h 1597499"/>
                <a:gd name="connsiteX25" fmla="*/ 175733 w 252773"/>
                <a:gd name="connsiteY25" fmla="*/ 1008595 h 1597499"/>
                <a:gd name="connsiteX26" fmla="*/ 175733 w 252773"/>
                <a:gd name="connsiteY26" fmla="*/ 1072371 h 1597499"/>
                <a:gd name="connsiteX27" fmla="*/ 238674 w 252773"/>
                <a:gd name="connsiteY27" fmla="*/ 1072371 h 1597499"/>
                <a:gd name="connsiteX28" fmla="*/ 238674 w 252773"/>
                <a:gd name="connsiteY28" fmla="*/ 1008595 h 1597499"/>
                <a:gd name="connsiteX29" fmla="*/ 175733 w 252773"/>
                <a:gd name="connsiteY29" fmla="*/ 1008595 h 1597499"/>
                <a:gd name="connsiteX30" fmla="*/ 175733 w 252773"/>
                <a:gd name="connsiteY30" fmla="*/ 929389 h 1597499"/>
                <a:gd name="connsiteX31" fmla="*/ 175733 w 252773"/>
                <a:gd name="connsiteY31" fmla="*/ 992651 h 1597499"/>
                <a:gd name="connsiteX32" fmla="*/ 239178 w 252773"/>
                <a:gd name="connsiteY32" fmla="*/ 992651 h 1597499"/>
                <a:gd name="connsiteX33" fmla="*/ 239178 w 252773"/>
                <a:gd name="connsiteY33" fmla="*/ 929389 h 1597499"/>
                <a:gd name="connsiteX34" fmla="*/ 175733 w 252773"/>
                <a:gd name="connsiteY34" fmla="*/ 929389 h 1597499"/>
                <a:gd name="connsiteX35" fmla="*/ 95671 w 252773"/>
                <a:gd name="connsiteY35" fmla="*/ 928875 h 1597499"/>
                <a:gd name="connsiteX36" fmla="*/ 95671 w 252773"/>
                <a:gd name="connsiteY36" fmla="*/ 993680 h 1597499"/>
                <a:gd name="connsiteX37" fmla="*/ 157605 w 252773"/>
                <a:gd name="connsiteY37" fmla="*/ 993680 h 1597499"/>
                <a:gd name="connsiteX38" fmla="*/ 157605 w 252773"/>
                <a:gd name="connsiteY38" fmla="*/ 928875 h 1597499"/>
                <a:gd name="connsiteX39" fmla="*/ 95671 w 252773"/>
                <a:gd name="connsiteY39" fmla="*/ 928875 h 1597499"/>
                <a:gd name="connsiteX40" fmla="*/ 14602 w 252773"/>
                <a:gd name="connsiteY40" fmla="*/ 928875 h 1597499"/>
                <a:gd name="connsiteX41" fmla="*/ 14602 w 252773"/>
                <a:gd name="connsiteY41" fmla="*/ 992651 h 1597499"/>
                <a:gd name="connsiteX42" fmla="*/ 77544 w 252773"/>
                <a:gd name="connsiteY42" fmla="*/ 992651 h 1597499"/>
                <a:gd name="connsiteX43" fmla="*/ 77544 w 252773"/>
                <a:gd name="connsiteY43" fmla="*/ 928875 h 1597499"/>
                <a:gd name="connsiteX44" fmla="*/ 14602 w 252773"/>
                <a:gd name="connsiteY44" fmla="*/ 928875 h 1597499"/>
                <a:gd name="connsiteX45" fmla="*/ 175229 w 252773"/>
                <a:gd name="connsiteY45" fmla="*/ 849668 h 1597499"/>
                <a:gd name="connsiteX46" fmla="*/ 175229 w 252773"/>
                <a:gd name="connsiteY46" fmla="*/ 912930 h 1597499"/>
                <a:gd name="connsiteX47" fmla="*/ 238171 w 252773"/>
                <a:gd name="connsiteY47" fmla="*/ 912930 h 1597499"/>
                <a:gd name="connsiteX48" fmla="*/ 238171 w 252773"/>
                <a:gd name="connsiteY48" fmla="*/ 849668 h 1597499"/>
                <a:gd name="connsiteX49" fmla="*/ 175229 w 252773"/>
                <a:gd name="connsiteY49" fmla="*/ 849668 h 1597499"/>
                <a:gd name="connsiteX50" fmla="*/ 94664 w 252773"/>
                <a:gd name="connsiteY50" fmla="*/ 767890 h 1597499"/>
                <a:gd name="connsiteX51" fmla="*/ 94664 w 252773"/>
                <a:gd name="connsiteY51" fmla="*/ 831152 h 1597499"/>
                <a:gd name="connsiteX52" fmla="*/ 157605 w 252773"/>
                <a:gd name="connsiteY52" fmla="*/ 831152 h 1597499"/>
                <a:gd name="connsiteX53" fmla="*/ 157605 w 252773"/>
                <a:gd name="connsiteY53" fmla="*/ 767890 h 1597499"/>
                <a:gd name="connsiteX54" fmla="*/ 94664 w 252773"/>
                <a:gd name="connsiteY54" fmla="*/ 767890 h 1597499"/>
                <a:gd name="connsiteX55" fmla="*/ 15106 w 252773"/>
                <a:gd name="connsiteY55" fmla="*/ 767890 h 1597499"/>
                <a:gd name="connsiteX56" fmla="*/ 15106 w 252773"/>
                <a:gd name="connsiteY56" fmla="*/ 831152 h 1597499"/>
                <a:gd name="connsiteX57" fmla="*/ 77040 w 252773"/>
                <a:gd name="connsiteY57" fmla="*/ 831152 h 1597499"/>
                <a:gd name="connsiteX58" fmla="*/ 77040 w 252773"/>
                <a:gd name="connsiteY58" fmla="*/ 767890 h 1597499"/>
                <a:gd name="connsiteX59" fmla="*/ 15106 w 252773"/>
                <a:gd name="connsiteY59" fmla="*/ 767890 h 1597499"/>
                <a:gd name="connsiteX60" fmla="*/ 175229 w 252773"/>
                <a:gd name="connsiteY60" fmla="*/ 767376 h 1597499"/>
                <a:gd name="connsiteX61" fmla="*/ 175229 w 252773"/>
                <a:gd name="connsiteY61" fmla="*/ 831667 h 1597499"/>
                <a:gd name="connsiteX62" fmla="*/ 238171 w 252773"/>
                <a:gd name="connsiteY62" fmla="*/ 831667 h 1597499"/>
                <a:gd name="connsiteX63" fmla="*/ 238171 w 252773"/>
                <a:gd name="connsiteY63" fmla="*/ 767376 h 1597499"/>
                <a:gd name="connsiteX64" fmla="*/ 175229 w 252773"/>
                <a:gd name="connsiteY64" fmla="*/ 767376 h 1597499"/>
                <a:gd name="connsiteX65" fmla="*/ 175229 w 252773"/>
                <a:gd name="connsiteY65" fmla="*/ 689712 h 1597499"/>
                <a:gd name="connsiteX66" fmla="*/ 175229 w 252773"/>
                <a:gd name="connsiteY66" fmla="*/ 752975 h 1597499"/>
                <a:gd name="connsiteX67" fmla="*/ 238171 w 252773"/>
                <a:gd name="connsiteY67" fmla="*/ 752975 h 1597499"/>
                <a:gd name="connsiteX68" fmla="*/ 238171 w 252773"/>
                <a:gd name="connsiteY68" fmla="*/ 689712 h 1597499"/>
                <a:gd name="connsiteX69" fmla="*/ 175229 w 252773"/>
                <a:gd name="connsiteY69" fmla="*/ 689712 h 1597499"/>
                <a:gd name="connsiteX70" fmla="*/ 14602 w 252773"/>
                <a:gd name="connsiteY70" fmla="*/ 689198 h 1597499"/>
                <a:gd name="connsiteX71" fmla="*/ 14602 w 252773"/>
                <a:gd name="connsiteY71" fmla="*/ 752460 h 1597499"/>
                <a:gd name="connsiteX72" fmla="*/ 78048 w 252773"/>
                <a:gd name="connsiteY72" fmla="*/ 752460 h 1597499"/>
                <a:gd name="connsiteX73" fmla="*/ 78048 w 252773"/>
                <a:gd name="connsiteY73" fmla="*/ 689198 h 1597499"/>
                <a:gd name="connsiteX74" fmla="*/ 14602 w 252773"/>
                <a:gd name="connsiteY74" fmla="*/ 689198 h 1597499"/>
                <a:gd name="connsiteX75" fmla="*/ 14099 w 252773"/>
                <a:gd name="connsiteY75" fmla="*/ 608449 h 1597499"/>
                <a:gd name="connsiteX76" fmla="*/ 14099 w 252773"/>
                <a:gd name="connsiteY76" fmla="*/ 671711 h 1597499"/>
                <a:gd name="connsiteX77" fmla="*/ 78048 w 252773"/>
                <a:gd name="connsiteY77" fmla="*/ 671711 h 1597499"/>
                <a:gd name="connsiteX78" fmla="*/ 78048 w 252773"/>
                <a:gd name="connsiteY78" fmla="*/ 608449 h 1597499"/>
                <a:gd name="connsiteX79" fmla="*/ 14099 w 252773"/>
                <a:gd name="connsiteY79" fmla="*/ 608449 h 1597499"/>
                <a:gd name="connsiteX80" fmla="*/ 95168 w 252773"/>
                <a:gd name="connsiteY80" fmla="*/ 607935 h 1597499"/>
                <a:gd name="connsiteX81" fmla="*/ 95168 w 252773"/>
                <a:gd name="connsiteY81" fmla="*/ 672226 h 1597499"/>
                <a:gd name="connsiteX82" fmla="*/ 158109 w 252773"/>
                <a:gd name="connsiteY82" fmla="*/ 672226 h 1597499"/>
                <a:gd name="connsiteX83" fmla="*/ 158109 w 252773"/>
                <a:gd name="connsiteY83" fmla="*/ 607935 h 1597499"/>
                <a:gd name="connsiteX84" fmla="*/ 95168 w 252773"/>
                <a:gd name="connsiteY84" fmla="*/ 607935 h 1597499"/>
                <a:gd name="connsiteX85" fmla="*/ 175229 w 252773"/>
                <a:gd name="connsiteY85" fmla="*/ 528728 h 1597499"/>
                <a:gd name="connsiteX86" fmla="*/ 175229 w 252773"/>
                <a:gd name="connsiteY86" fmla="*/ 592505 h 1597499"/>
                <a:gd name="connsiteX87" fmla="*/ 239178 w 252773"/>
                <a:gd name="connsiteY87" fmla="*/ 592505 h 1597499"/>
                <a:gd name="connsiteX88" fmla="*/ 239178 w 252773"/>
                <a:gd name="connsiteY88" fmla="*/ 528728 h 1597499"/>
                <a:gd name="connsiteX89" fmla="*/ 175229 w 252773"/>
                <a:gd name="connsiteY89" fmla="*/ 528728 h 1597499"/>
                <a:gd name="connsiteX90" fmla="*/ 95168 w 252773"/>
                <a:gd name="connsiteY90" fmla="*/ 528214 h 1597499"/>
                <a:gd name="connsiteX91" fmla="*/ 95168 w 252773"/>
                <a:gd name="connsiteY91" fmla="*/ 593019 h 1597499"/>
                <a:gd name="connsiteX92" fmla="*/ 158613 w 252773"/>
                <a:gd name="connsiteY92" fmla="*/ 593019 h 1597499"/>
                <a:gd name="connsiteX93" fmla="*/ 158613 w 252773"/>
                <a:gd name="connsiteY93" fmla="*/ 528214 h 1597499"/>
                <a:gd name="connsiteX94" fmla="*/ 95168 w 252773"/>
                <a:gd name="connsiteY94" fmla="*/ 528214 h 1597499"/>
                <a:gd name="connsiteX95" fmla="*/ 15106 w 252773"/>
                <a:gd name="connsiteY95" fmla="*/ 528214 h 1597499"/>
                <a:gd name="connsiteX96" fmla="*/ 15106 w 252773"/>
                <a:gd name="connsiteY96" fmla="*/ 593019 h 1597499"/>
                <a:gd name="connsiteX97" fmla="*/ 78048 w 252773"/>
                <a:gd name="connsiteY97" fmla="*/ 593019 h 1597499"/>
                <a:gd name="connsiteX98" fmla="*/ 78048 w 252773"/>
                <a:gd name="connsiteY98" fmla="*/ 528214 h 1597499"/>
                <a:gd name="connsiteX99" fmla="*/ 15106 w 252773"/>
                <a:gd name="connsiteY99" fmla="*/ 528214 h 1597499"/>
                <a:gd name="connsiteX100" fmla="*/ 14602 w 252773"/>
                <a:gd name="connsiteY100" fmla="*/ 449007 h 1597499"/>
                <a:gd name="connsiteX101" fmla="*/ 14602 w 252773"/>
                <a:gd name="connsiteY101" fmla="*/ 512270 h 1597499"/>
                <a:gd name="connsiteX102" fmla="*/ 77544 w 252773"/>
                <a:gd name="connsiteY102" fmla="*/ 512270 h 1597499"/>
                <a:gd name="connsiteX103" fmla="*/ 77544 w 252773"/>
                <a:gd name="connsiteY103" fmla="*/ 449007 h 1597499"/>
                <a:gd name="connsiteX104" fmla="*/ 14602 w 252773"/>
                <a:gd name="connsiteY104" fmla="*/ 449007 h 1597499"/>
                <a:gd name="connsiteX105" fmla="*/ 94664 w 252773"/>
                <a:gd name="connsiteY105" fmla="*/ 447979 h 1597499"/>
                <a:gd name="connsiteX106" fmla="*/ 94664 w 252773"/>
                <a:gd name="connsiteY106" fmla="*/ 512270 h 1597499"/>
                <a:gd name="connsiteX107" fmla="*/ 158613 w 252773"/>
                <a:gd name="connsiteY107" fmla="*/ 512270 h 1597499"/>
                <a:gd name="connsiteX108" fmla="*/ 158613 w 252773"/>
                <a:gd name="connsiteY108" fmla="*/ 447979 h 1597499"/>
                <a:gd name="connsiteX109" fmla="*/ 94664 w 252773"/>
                <a:gd name="connsiteY109" fmla="*/ 447979 h 1597499"/>
                <a:gd name="connsiteX110" fmla="*/ 174726 w 252773"/>
                <a:gd name="connsiteY110" fmla="*/ 368258 h 1597499"/>
                <a:gd name="connsiteX111" fmla="*/ 174726 w 252773"/>
                <a:gd name="connsiteY111" fmla="*/ 431006 h 1597499"/>
                <a:gd name="connsiteX112" fmla="*/ 239178 w 252773"/>
                <a:gd name="connsiteY112" fmla="*/ 431006 h 1597499"/>
                <a:gd name="connsiteX113" fmla="*/ 239178 w 252773"/>
                <a:gd name="connsiteY113" fmla="*/ 368258 h 1597499"/>
                <a:gd name="connsiteX114" fmla="*/ 174726 w 252773"/>
                <a:gd name="connsiteY114" fmla="*/ 368258 h 1597499"/>
                <a:gd name="connsiteX115" fmla="*/ 95168 w 252773"/>
                <a:gd name="connsiteY115" fmla="*/ 367744 h 1597499"/>
                <a:gd name="connsiteX116" fmla="*/ 95168 w 252773"/>
                <a:gd name="connsiteY116" fmla="*/ 431520 h 1597499"/>
                <a:gd name="connsiteX117" fmla="*/ 158613 w 252773"/>
                <a:gd name="connsiteY117" fmla="*/ 431520 h 1597499"/>
                <a:gd name="connsiteX118" fmla="*/ 158613 w 252773"/>
                <a:gd name="connsiteY118" fmla="*/ 367744 h 1597499"/>
                <a:gd name="connsiteX119" fmla="*/ 95168 w 252773"/>
                <a:gd name="connsiteY119" fmla="*/ 367744 h 1597499"/>
                <a:gd name="connsiteX120" fmla="*/ 0 w 252773"/>
                <a:gd name="connsiteY120" fmla="*/ 350771 h 1597499"/>
                <a:gd name="connsiteX121" fmla="*/ 252270 w 252773"/>
                <a:gd name="connsiteY121" fmla="*/ 350771 h 1597499"/>
                <a:gd name="connsiteX122" fmla="*/ 252270 w 252773"/>
                <a:gd name="connsiteY122" fmla="*/ 1597499 h 1597499"/>
                <a:gd name="connsiteX123" fmla="*/ 0 w 252773"/>
                <a:gd name="connsiteY123" fmla="*/ 1597499 h 1597499"/>
                <a:gd name="connsiteX124" fmla="*/ 0 w 252773"/>
                <a:gd name="connsiteY124" fmla="*/ 350771 h 1597499"/>
                <a:gd name="connsiteX125" fmla="*/ 134947 w 252773"/>
                <a:gd name="connsiteY125" fmla="*/ 273107 h 1597499"/>
                <a:gd name="connsiteX126" fmla="*/ 134947 w 252773"/>
                <a:gd name="connsiteY126" fmla="*/ 321969 h 1597499"/>
                <a:gd name="connsiteX127" fmla="*/ 238674 w 252773"/>
                <a:gd name="connsiteY127" fmla="*/ 321969 h 1597499"/>
                <a:gd name="connsiteX128" fmla="*/ 238674 w 252773"/>
                <a:gd name="connsiteY128" fmla="*/ 273107 h 1597499"/>
                <a:gd name="connsiteX129" fmla="*/ 134947 w 252773"/>
                <a:gd name="connsiteY129" fmla="*/ 273107 h 1597499"/>
                <a:gd name="connsiteX130" fmla="*/ 14099 w 252773"/>
                <a:gd name="connsiteY130" fmla="*/ 271564 h 1597499"/>
                <a:gd name="connsiteX131" fmla="*/ 14099 w 252773"/>
                <a:gd name="connsiteY131" fmla="*/ 321969 h 1597499"/>
                <a:gd name="connsiteX132" fmla="*/ 117827 w 252773"/>
                <a:gd name="connsiteY132" fmla="*/ 321969 h 1597499"/>
                <a:gd name="connsiteX133" fmla="*/ 117827 w 252773"/>
                <a:gd name="connsiteY133" fmla="*/ 271564 h 1597499"/>
                <a:gd name="connsiteX134" fmla="*/ 66466 w 252773"/>
                <a:gd name="connsiteY134" fmla="*/ 271564 h 1597499"/>
                <a:gd name="connsiteX135" fmla="*/ 14099 w 252773"/>
                <a:gd name="connsiteY135" fmla="*/ 271564 h 1597499"/>
                <a:gd name="connsiteX136" fmla="*/ 49346 w 252773"/>
                <a:gd name="connsiteY136" fmla="*/ 209331 h 1597499"/>
                <a:gd name="connsiteX137" fmla="*/ 17120 w 252773"/>
                <a:gd name="connsiteY137" fmla="*/ 255106 h 1597499"/>
                <a:gd name="connsiteX138" fmla="*/ 237164 w 252773"/>
                <a:gd name="connsiteY138" fmla="*/ 255106 h 1597499"/>
                <a:gd name="connsiteX139" fmla="*/ 202923 w 252773"/>
                <a:gd name="connsiteY139" fmla="*/ 209331 h 1597499"/>
                <a:gd name="connsiteX140" fmla="*/ 49346 w 252773"/>
                <a:gd name="connsiteY140" fmla="*/ 209331 h 1597499"/>
                <a:gd name="connsiteX141" fmla="*/ 0 w 252773"/>
                <a:gd name="connsiteY141" fmla="*/ 190815 h 1597499"/>
                <a:gd name="connsiteX142" fmla="*/ 252773 w 252773"/>
                <a:gd name="connsiteY142" fmla="*/ 190815 h 1597499"/>
                <a:gd name="connsiteX143" fmla="*/ 252773 w 252773"/>
                <a:gd name="connsiteY143" fmla="*/ 340484 h 1597499"/>
                <a:gd name="connsiteX144" fmla="*/ 0 w 252773"/>
                <a:gd name="connsiteY144" fmla="*/ 340484 h 1597499"/>
                <a:gd name="connsiteX145" fmla="*/ 0 w 252773"/>
                <a:gd name="connsiteY145" fmla="*/ 190815 h 1597499"/>
                <a:gd name="connsiteX146" fmla="*/ 31723 w 252773"/>
                <a:gd name="connsiteY146" fmla="*/ 0 h 1597499"/>
                <a:gd name="connsiteX147" fmla="*/ 31723 w 252773"/>
                <a:gd name="connsiteY147" fmla="*/ 120867 h 1597499"/>
                <a:gd name="connsiteX148" fmla="*/ 95168 w 252773"/>
                <a:gd name="connsiteY148" fmla="*/ 120867 h 1597499"/>
                <a:gd name="connsiteX149" fmla="*/ 95168 w 252773"/>
                <a:gd name="connsiteY149" fmla="*/ 183100 h 1597499"/>
                <a:gd name="connsiteX150" fmla="*/ 11078 w 252773"/>
                <a:gd name="connsiteY150" fmla="*/ 183100 h 1597499"/>
                <a:gd name="connsiteX151" fmla="*/ 24170 w 252773"/>
                <a:gd name="connsiteY151" fmla="*/ 514 h 1597499"/>
                <a:gd name="connsiteX152" fmla="*/ 31723 w 252773"/>
                <a:gd name="connsiteY152" fmla="*/ 0 h 15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2773" h="1597499">
                  <a:moveTo>
                    <a:pt x="94664" y="1169580"/>
                  </a:moveTo>
                  <a:cubicBezTo>
                    <a:pt x="94664" y="1191696"/>
                    <a:pt x="94664" y="1211754"/>
                    <a:pt x="94664" y="1232327"/>
                  </a:cubicBezTo>
                  <a:cubicBezTo>
                    <a:pt x="115813" y="1232327"/>
                    <a:pt x="135450" y="1232327"/>
                    <a:pt x="158109" y="1232327"/>
                  </a:cubicBezTo>
                  <a:cubicBezTo>
                    <a:pt x="158109" y="1209697"/>
                    <a:pt x="158109" y="1189639"/>
                    <a:pt x="158109" y="1169580"/>
                  </a:cubicBezTo>
                  <a:cubicBezTo>
                    <a:pt x="136457" y="1169580"/>
                    <a:pt x="115813" y="1169580"/>
                    <a:pt x="94664" y="1169580"/>
                  </a:cubicBezTo>
                  <a:close/>
                  <a:moveTo>
                    <a:pt x="175733" y="1168551"/>
                  </a:moveTo>
                  <a:cubicBezTo>
                    <a:pt x="175733" y="1190153"/>
                    <a:pt x="175733" y="1210726"/>
                    <a:pt x="175733" y="1231813"/>
                  </a:cubicBezTo>
                  <a:cubicBezTo>
                    <a:pt x="197385" y="1231813"/>
                    <a:pt x="217022" y="1231813"/>
                    <a:pt x="237667" y="1231813"/>
                  </a:cubicBezTo>
                  <a:cubicBezTo>
                    <a:pt x="237667" y="1210212"/>
                    <a:pt x="237667" y="1189639"/>
                    <a:pt x="237667" y="1168551"/>
                  </a:cubicBezTo>
                  <a:cubicBezTo>
                    <a:pt x="216519" y="1168551"/>
                    <a:pt x="196881" y="1168551"/>
                    <a:pt x="175733" y="1168551"/>
                  </a:cubicBezTo>
                  <a:close/>
                  <a:moveTo>
                    <a:pt x="95168" y="1090888"/>
                  </a:moveTo>
                  <a:cubicBezTo>
                    <a:pt x="95168" y="1112490"/>
                    <a:pt x="95168" y="1132548"/>
                    <a:pt x="95168" y="1153636"/>
                  </a:cubicBezTo>
                  <a:cubicBezTo>
                    <a:pt x="116820" y="1153636"/>
                    <a:pt x="135954" y="1153636"/>
                    <a:pt x="157605" y="1153636"/>
                  </a:cubicBezTo>
                  <a:cubicBezTo>
                    <a:pt x="157605" y="1132548"/>
                    <a:pt x="157605" y="1113004"/>
                    <a:pt x="157605" y="1090888"/>
                  </a:cubicBezTo>
                  <a:cubicBezTo>
                    <a:pt x="135954" y="1090888"/>
                    <a:pt x="115309" y="1090888"/>
                    <a:pt x="95168" y="1090888"/>
                  </a:cubicBezTo>
                  <a:close/>
                  <a:moveTo>
                    <a:pt x="15106" y="1090888"/>
                  </a:moveTo>
                  <a:cubicBezTo>
                    <a:pt x="15106" y="1112490"/>
                    <a:pt x="15106" y="1132548"/>
                    <a:pt x="15106" y="1153636"/>
                  </a:cubicBezTo>
                  <a:cubicBezTo>
                    <a:pt x="36758" y="1153636"/>
                    <a:pt x="56396" y="1153636"/>
                    <a:pt x="77544" y="1153636"/>
                  </a:cubicBezTo>
                  <a:cubicBezTo>
                    <a:pt x="77544" y="1132548"/>
                    <a:pt x="77544" y="1112490"/>
                    <a:pt x="77544" y="1090888"/>
                  </a:cubicBezTo>
                  <a:cubicBezTo>
                    <a:pt x="55389" y="1090888"/>
                    <a:pt x="34744" y="1090888"/>
                    <a:pt x="15106" y="1090888"/>
                  </a:cubicBezTo>
                  <a:close/>
                  <a:moveTo>
                    <a:pt x="95671" y="1009110"/>
                  </a:moveTo>
                  <a:cubicBezTo>
                    <a:pt x="95671" y="1031225"/>
                    <a:pt x="95671" y="1051798"/>
                    <a:pt x="95671" y="1072886"/>
                  </a:cubicBezTo>
                  <a:cubicBezTo>
                    <a:pt x="116820" y="1072886"/>
                    <a:pt x="135954" y="1072886"/>
                    <a:pt x="157605" y="1072886"/>
                  </a:cubicBezTo>
                  <a:cubicBezTo>
                    <a:pt x="157605" y="1050256"/>
                    <a:pt x="157605" y="1029683"/>
                    <a:pt x="157605" y="1009110"/>
                  </a:cubicBezTo>
                  <a:cubicBezTo>
                    <a:pt x="135450" y="1009110"/>
                    <a:pt x="115813" y="1009110"/>
                    <a:pt x="95671" y="1009110"/>
                  </a:cubicBezTo>
                  <a:close/>
                  <a:moveTo>
                    <a:pt x="175733" y="1008595"/>
                  </a:moveTo>
                  <a:cubicBezTo>
                    <a:pt x="175733" y="1030197"/>
                    <a:pt x="175733" y="1050770"/>
                    <a:pt x="175733" y="1072371"/>
                  </a:cubicBezTo>
                  <a:cubicBezTo>
                    <a:pt x="197385" y="1072371"/>
                    <a:pt x="217022" y="1072371"/>
                    <a:pt x="238674" y="1072371"/>
                  </a:cubicBezTo>
                  <a:cubicBezTo>
                    <a:pt x="238674" y="1050770"/>
                    <a:pt x="238674" y="1029683"/>
                    <a:pt x="238674" y="1008595"/>
                  </a:cubicBezTo>
                  <a:cubicBezTo>
                    <a:pt x="216519" y="1008595"/>
                    <a:pt x="196881" y="1008595"/>
                    <a:pt x="175733" y="1008595"/>
                  </a:cubicBezTo>
                  <a:close/>
                  <a:moveTo>
                    <a:pt x="175733" y="929389"/>
                  </a:moveTo>
                  <a:cubicBezTo>
                    <a:pt x="175733" y="951505"/>
                    <a:pt x="175733" y="972078"/>
                    <a:pt x="175733" y="992651"/>
                  </a:cubicBezTo>
                  <a:cubicBezTo>
                    <a:pt x="197888" y="992651"/>
                    <a:pt x="218029" y="992651"/>
                    <a:pt x="239178" y="992651"/>
                  </a:cubicBezTo>
                  <a:cubicBezTo>
                    <a:pt x="239178" y="970535"/>
                    <a:pt x="239178" y="950990"/>
                    <a:pt x="239178" y="929389"/>
                  </a:cubicBezTo>
                  <a:cubicBezTo>
                    <a:pt x="218029" y="929389"/>
                    <a:pt x="196881" y="929389"/>
                    <a:pt x="175733" y="929389"/>
                  </a:cubicBezTo>
                  <a:close/>
                  <a:moveTo>
                    <a:pt x="95671" y="928875"/>
                  </a:moveTo>
                  <a:cubicBezTo>
                    <a:pt x="95671" y="951505"/>
                    <a:pt x="95671" y="972593"/>
                    <a:pt x="95671" y="993680"/>
                  </a:cubicBezTo>
                  <a:cubicBezTo>
                    <a:pt x="116820" y="993680"/>
                    <a:pt x="135954" y="993680"/>
                    <a:pt x="157605" y="993680"/>
                  </a:cubicBezTo>
                  <a:cubicBezTo>
                    <a:pt x="157605" y="970535"/>
                    <a:pt x="157605" y="949448"/>
                    <a:pt x="157605" y="928875"/>
                  </a:cubicBezTo>
                  <a:cubicBezTo>
                    <a:pt x="135450" y="928875"/>
                    <a:pt x="115309" y="928875"/>
                    <a:pt x="95671" y="928875"/>
                  </a:cubicBezTo>
                  <a:close/>
                  <a:moveTo>
                    <a:pt x="14602" y="928875"/>
                  </a:moveTo>
                  <a:cubicBezTo>
                    <a:pt x="14602" y="951505"/>
                    <a:pt x="14602" y="971563"/>
                    <a:pt x="14602" y="992651"/>
                  </a:cubicBezTo>
                  <a:cubicBezTo>
                    <a:pt x="36255" y="992651"/>
                    <a:pt x="56396" y="992651"/>
                    <a:pt x="77544" y="992651"/>
                  </a:cubicBezTo>
                  <a:cubicBezTo>
                    <a:pt x="77544" y="970021"/>
                    <a:pt x="77544" y="949448"/>
                    <a:pt x="77544" y="928875"/>
                  </a:cubicBezTo>
                  <a:cubicBezTo>
                    <a:pt x="55389" y="928875"/>
                    <a:pt x="35247" y="928875"/>
                    <a:pt x="14602" y="928875"/>
                  </a:cubicBezTo>
                  <a:close/>
                  <a:moveTo>
                    <a:pt x="175229" y="849668"/>
                  </a:moveTo>
                  <a:cubicBezTo>
                    <a:pt x="175229" y="871784"/>
                    <a:pt x="175229" y="891843"/>
                    <a:pt x="175229" y="912930"/>
                  </a:cubicBezTo>
                  <a:cubicBezTo>
                    <a:pt x="196881" y="912930"/>
                    <a:pt x="217022" y="912930"/>
                    <a:pt x="238171" y="912930"/>
                  </a:cubicBezTo>
                  <a:cubicBezTo>
                    <a:pt x="238171" y="891328"/>
                    <a:pt x="238171" y="870241"/>
                    <a:pt x="238171" y="849668"/>
                  </a:cubicBezTo>
                  <a:cubicBezTo>
                    <a:pt x="216015" y="849668"/>
                    <a:pt x="195874" y="849668"/>
                    <a:pt x="175229" y="849668"/>
                  </a:cubicBezTo>
                  <a:close/>
                  <a:moveTo>
                    <a:pt x="94664" y="767890"/>
                  </a:moveTo>
                  <a:cubicBezTo>
                    <a:pt x="94664" y="789492"/>
                    <a:pt x="94664" y="809551"/>
                    <a:pt x="94664" y="831152"/>
                  </a:cubicBezTo>
                  <a:cubicBezTo>
                    <a:pt x="116316" y="831152"/>
                    <a:pt x="136457" y="831152"/>
                    <a:pt x="157605" y="831152"/>
                  </a:cubicBezTo>
                  <a:cubicBezTo>
                    <a:pt x="157605" y="809036"/>
                    <a:pt x="157605" y="788463"/>
                    <a:pt x="157605" y="767890"/>
                  </a:cubicBezTo>
                  <a:cubicBezTo>
                    <a:pt x="135450" y="767890"/>
                    <a:pt x="115813" y="767890"/>
                    <a:pt x="94664" y="767890"/>
                  </a:cubicBezTo>
                  <a:close/>
                  <a:moveTo>
                    <a:pt x="15106" y="767890"/>
                  </a:moveTo>
                  <a:cubicBezTo>
                    <a:pt x="15106" y="790006"/>
                    <a:pt x="15106" y="810579"/>
                    <a:pt x="15106" y="831152"/>
                  </a:cubicBezTo>
                  <a:cubicBezTo>
                    <a:pt x="37262" y="831152"/>
                    <a:pt x="56899" y="831152"/>
                    <a:pt x="77040" y="831152"/>
                  </a:cubicBezTo>
                  <a:cubicBezTo>
                    <a:pt x="77040" y="809036"/>
                    <a:pt x="77040" y="788463"/>
                    <a:pt x="77040" y="767890"/>
                  </a:cubicBezTo>
                  <a:cubicBezTo>
                    <a:pt x="54885" y="767890"/>
                    <a:pt x="35247" y="767890"/>
                    <a:pt x="15106" y="767890"/>
                  </a:cubicBezTo>
                  <a:close/>
                  <a:moveTo>
                    <a:pt x="175229" y="767376"/>
                  </a:moveTo>
                  <a:cubicBezTo>
                    <a:pt x="175229" y="788978"/>
                    <a:pt x="175229" y="810065"/>
                    <a:pt x="175229" y="831667"/>
                  </a:cubicBezTo>
                  <a:cubicBezTo>
                    <a:pt x="196881" y="831667"/>
                    <a:pt x="217022" y="831667"/>
                    <a:pt x="238171" y="831667"/>
                  </a:cubicBezTo>
                  <a:cubicBezTo>
                    <a:pt x="238171" y="809551"/>
                    <a:pt x="238171" y="788978"/>
                    <a:pt x="238171" y="767376"/>
                  </a:cubicBezTo>
                  <a:cubicBezTo>
                    <a:pt x="216519" y="767376"/>
                    <a:pt x="196881" y="767376"/>
                    <a:pt x="175229" y="767376"/>
                  </a:cubicBezTo>
                  <a:close/>
                  <a:moveTo>
                    <a:pt x="175229" y="689712"/>
                  </a:moveTo>
                  <a:cubicBezTo>
                    <a:pt x="175229" y="711829"/>
                    <a:pt x="175229" y="731887"/>
                    <a:pt x="175229" y="752975"/>
                  </a:cubicBezTo>
                  <a:cubicBezTo>
                    <a:pt x="196378" y="752975"/>
                    <a:pt x="216519" y="752975"/>
                    <a:pt x="238171" y="752975"/>
                  </a:cubicBezTo>
                  <a:cubicBezTo>
                    <a:pt x="238171" y="730344"/>
                    <a:pt x="238171" y="709771"/>
                    <a:pt x="238171" y="689712"/>
                  </a:cubicBezTo>
                  <a:cubicBezTo>
                    <a:pt x="216015" y="689712"/>
                    <a:pt x="195371" y="689712"/>
                    <a:pt x="175229" y="689712"/>
                  </a:cubicBezTo>
                  <a:close/>
                  <a:moveTo>
                    <a:pt x="14602" y="689198"/>
                  </a:moveTo>
                  <a:cubicBezTo>
                    <a:pt x="14602" y="711314"/>
                    <a:pt x="14602" y="732402"/>
                    <a:pt x="14602" y="752460"/>
                  </a:cubicBezTo>
                  <a:cubicBezTo>
                    <a:pt x="36758" y="752460"/>
                    <a:pt x="56899" y="752460"/>
                    <a:pt x="78048" y="752460"/>
                  </a:cubicBezTo>
                  <a:cubicBezTo>
                    <a:pt x="78048" y="730344"/>
                    <a:pt x="78048" y="710285"/>
                    <a:pt x="78048" y="689198"/>
                  </a:cubicBezTo>
                  <a:cubicBezTo>
                    <a:pt x="56396" y="689198"/>
                    <a:pt x="35751" y="689198"/>
                    <a:pt x="14602" y="689198"/>
                  </a:cubicBezTo>
                  <a:close/>
                  <a:moveTo>
                    <a:pt x="14099" y="608449"/>
                  </a:moveTo>
                  <a:cubicBezTo>
                    <a:pt x="14099" y="630050"/>
                    <a:pt x="14099" y="650109"/>
                    <a:pt x="14099" y="671711"/>
                  </a:cubicBezTo>
                  <a:cubicBezTo>
                    <a:pt x="35751" y="671711"/>
                    <a:pt x="56396" y="671711"/>
                    <a:pt x="78048" y="671711"/>
                  </a:cubicBezTo>
                  <a:cubicBezTo>
                    <a:pt x="78048" y="650109"/>
                    <a:pt x="78048" y="630050"/>
                    <a:pt x="78048" y="608449"/>
                  </a:cubicBezTo>
                  <a:cubicBezTo>
                    <a:pt x="55389" y="608449"/>
                    <a:pt x="35247" y="608449"/>
                    <a:pt x="14099" y="608449"/>
                  </a:cubicBezTo>
                  <a:close/>
                  <a:moveTo>
                    <a:pt x="95168" y="607935"/>
                  </a:moveTo>
                  <a:cubicBezTo>
                    <a:pt x="95168" y="630565"/>
                    <a:pt x="95168" y="651138"/>
                    <a:pt x="95168" y="672226"/>
                  </a:cubicBezTo>
                  <a:cubicBezTo>
                    <a:pt x="116820" y="672226"/>
                    <a:pt x="136961" y="672226"/>
                    <a:pt x="158109" y="672226"/>
                  </a:cubicBezTo>
                  <a:cubicBezTo>
                    <a:pt x="158109" y="650109"/>
                    <a:pt x="158109" y="629536"/>
                    <a:pt x="158109" y="607935"/>
                  </a:cubicBezTo>
                  <a:cubicBezTo>
                    <a:pt x="136961" y="607935"/>
                    <a:pt x="116820" y="607935"/>
                    <a:pt x="95168" y="607935"/>
                  </a:cubicBezTo>
                  <a:close/>
                  <a:moveTo>
                    <a:pt x="175229" y="528728"/>
                  </a:moveTo>
                  <a:cubicBezTo>
                    <a:pt x="175229" y="550844"/>
                    <a:pt x="175229" y="571417"/>
                    <a:pt x="175229" y="592505"/>
                  </a:cubicBezTo>
                  <a:cubicBezTo>
                    <a:pt x="196378" y="592505"/>
                    <a:pt x="216519" y="592505"/>
                    <a:pt x="239178" y="592505"/>
                  </a:cubicBezTo>
                  <a:cubicBezTo>
                    <a:pt x="239178" y="570388"/>
                    <a:pt x="239178" y="550330"/>
                    <a:pt x="239178" y="528728"/>
                  </a:cubicBezTo>
                  <a:cubicBezTo>
                    <a:pt x="217526" y="528728"/>
                    <a:pt x="196378" y="528728"/>
                    <a:pt x="175229" y="528728"/>
                  </a:cubicBezTo>
                  <a:close/>
                  <a:moveTo>
                    <a:pt x="95168" y="528214"/>
                  </a:moveTo>
                  <a:cubicBezTo>
                    <a:pt x="95168" y="550844"/>
                    <a:pt x="95168" y="571417"/>
                    <a:pt x="95168" y="593019"/>
                  </a:cubicBezTo>
                  <a:cubicBezTo>
                    <a:pt x="116820" y="593019"/>
                    <a:pt x="136457" y="593019"/>
                    <a:pt x="158613" y="593019"/>
                  </a:cubicBezTo>
                  <a:cubicBezTo>
                    <a:pt x="158613" y="569874"/>
                    <a:pt x="158613" y="549815"/>
                    <a:pt x="158613" y="528214"/>
                  </a:cubicBezTo>
                  <a:cubicBezTo>
                    <a:pt x="136457" y="528214"/>
                    <a:pt x="115813" y="528214"/>
                    <a:pt x="95168" y="528214"/>
                  </a:cubicBezTo>
                  <a:close/>
                  <a:moveTo>
                    <a:pt x="15106" y="528214"/>
                  </a:moveTo>
                  <a:cubicBezTo>
                    <a:pt x="15106" y="551873"/>
                    <a:pt x="15106" y="572446"/>
                    <a:pt x="15106" y="593019"/>
                  </a:cubicBezTo>
                  <a:cubicBezTo>
                    <a:pt x="37262" y="593019"/>
                    <a:pt x="56899" y="593019"/>
                    <a:pt x="78048" y="593019"/>
                  </a:cubicBezTo>
                  <a:cubicBezTo>
                    <a:pt x="78048" y="570903"/>
                    <a:pt x="78048" y="550330"/>
                    <a:pt x="78048" y="528214"/>
                  </a:cubicBezTo>
                  <a:cubicBezTo>
                    <a:pt x="56396" y="528214"/>
                    <a:pt x="36255" y="528214"/>
                    <a:pt x="15106" y="528214"/>
                  </a:cubicBezTo>
                  <a:close/>
                  <a:moveTo>
                    <a:pt x="14602" y="449007"/>
                  </a:moveTo>
                  <a:cubicBezTo>
                    <a:pt x="14602" y="471124"/>
                    <a:pt x="14602" y="491182"/>
                    <a:pt x="14602" y="512270"/>
                  </a:cubicBezTo>
                  <a:cubicBezTo>
                    <a:pt x="35751" y="512270"/>
                    <a:pt x="55389" y="512270"/>
                    <a:pt x="77544" y="512270"/>
                  </a:cubicBezTo>
                  <a:cubicBezTo>
                    <a:pt x="77544" y="489125"/>
                    <a:pt x="77544" y="468552"/>
                    <a:pt x="77544" y="449007"/>
                  </a:cubicBezTo>
                  <a:cubicBezTo>
                    <a:pt x="54885" y="449007"/>
                    <a:pt x="34744" y="449007"/>
                    <a:pt x="14602" y="449007"/>
                  </a:cubicBezTo>
                  <a:close/>
                  <a:moveTo>
                    <a:pt x="94664" y="447979"/>
                  </a:moveTo>
                  <a:cubicBezTo>
                    <a:pt x="94664" y="469580"/>
                    <a:pt x="94664" y="490153"/>
                    <a:pt x="94664" y="512270"/>
                  </a:cubicBezTo>
                  <a:cubicBezTo>
                    <a:pt x="116316" y="512270"/>
                    <a:pt x="136457" y="512270"/>
                    <a:pt x="158613" y="512270"/>
                  </a:cubicBezTo>
                  <a:cubicBezTo>
                    <a:pt x="158613" y="489639"/>
                    <a:pt x="158613" y="469580"/>
                    <a:pt x="158613" y="447979"/>
                  </a:cubicBezTo>
                  <a:cubicBezTo>
                    <a:pt x="136961" y="447979"/>
                    <a:pt x="116316" y="447979"/>
                    <a:pt x="94664" y="447979"/>
                  </a:cubicBezTo>
                  <a:close/>
                  <a:moveTo>
                    <a:pt x="174726" y="368258"/>
                  </a:moveTo>
                  <a:cubicBezTo>
                    <a:pt x="174726" y="389346"/>
                    <a:pt x="174726" y="409404"/>
                    <a:pt x="174726" y="431006"/>
                  </a:cubicBezTo>
                  <a:cubicBezTo>
                    <a:pt x="196378" y="431006"/>
                    <a:pt x="217526" y="431006"/>
                    <a:pt x="239178" y="431006"/>
                  </a:cubicBezTo>
                  <a:cubicBezTo>
                    <a:pt x="239178" y="409919"/>
                    <a:pt x="239178" y="390374"/>
                    <a:pt x="239178" y="368258"/>
                  </a:cubicBezTo>
                  <a:cubicBezTo>
                    <a:pt x="217526" y="368258"/>
                    <a:pt x="196881" y="368258"/>
                    <a:pt x="174726" y="368258"/>
                  </a:cubicBezTo>
                  <a:close/>
                  <a:moveTo>
                    <a:pt x="95168" y="367744"/>
                  </a:moveTo>
                  <a:cubicBezTo>
                    <a:pt x="95168" y="389860"/>
                    <a:pt x="95168" y="410947"/>
                    <a:pt x="95168" y="431520"/>
                  </a:cubicBezTo>
                  <a:cubicBezTo>
                    <a:pt x="117323" y="431520"/>
                    <a:pt x="137968" y="431520"/>
                    <a:pt x="158613" y="431520"/>
                  </a:cubicBezTo>
                  <a:cubicBezTo>
                    <a:pt x="158613" y="409404"/>
                    <a:pt x="158613" y="389346"/>
                    <a:pt x="158613" y="367744"/>
                  </a:cubicBezTo>
                  <a:cubicBezTo>
                    <a:pt x="135954" y="367744"/>
                    <a:pt x="115813" y="367744"/>
                    <a:pt x="95168" y="367744"/>
                  </a:cubicBezTo>
                  <a:close/>
                  <a:moveTo>
                    <a:pt x="0" y="350771"/>
                  </a:moveTo>
                  <a:cubicBezTo>
                    <a:pt x="83083" y="350771"/>
                    <a:pt x="166669" y="350771"/>
                    <a:pt x="252270" y="350771"/>
                  </a:cubicBezTo>
                  <a:cubicBezTo>
                    <a:pt x="252270" y="765319"/>
                    <a:pt x="252270" y="1180380"/>
                    <a:pt x="252270" y="1597499"/>
                  </a:cubicBezTo>
                  <a:cubicBezTo>
                    <a:pt x="167173" y="1597499"/>
                    <a:pt x="84594" y="1597499"/>
                    <a:pt x="0" y="1597499"/>
                  </a:cubicBezTo>
                  <a:cubicBezTo>
                    <a:pt x="0" y="1181923"/>
                    <a:pt x="0" y="767376"/>
                    <a:pt x="0" y="350771"/>
                  </a:cubicBezTo>
                  <a:close/>
                  <a:moveTo>
                    <a:pt x="134947" y="273107"/>
                  </a:moveTo>
                  <a:cubicBezTo>
                    <a:pt x="134947" y="290080"/>
                    <a:pt x="134947" y="306024"/>
                    <a:pt x="134947" y="321969"/>
                  </a:cubicBezTo>
                  <a:cubicBezTo>
                    <a:pt x="170194" y="321969"/>
                    <a:pt x="203931" y="321969"/>
                    <a:pt x="238674" y="321969"/>
                  </a:cubicBezTo>
                  <a:cubicBezTo>
                    <a:pt x="238674" y="304482"/>
                    <a:pt x="238674" y="289566"/>
                    <a:pt x="238674" y="273107"/>
                  </a:cubicBezTo>
                  <a:cubicBezTo>
                    <a:pt x="202420" y="273107"/>
                    <a:pt x="169691" y="273107"/>
                    <a:pt x="134947" y="273107"/>
                  </a:cubicBezTo>
                  <a:close/>
                  <a:moveTo>
                    <a:pt x="14099" y="271564"/>
                  </a:moveTo>
                  <a:cubicBezTo>
                    <a:pt x="14099" y="290080"/>
                    <a:pt x="14099" y="304996"/>
                    <a:pt x="14099" y="321969"/>
                  </a:cubicBezTo>
                  <a:cubicBezTo>
                    <a:pt x="50353" y="321969"/>
                    <a:pt x="83587" y="321969"/>
                    <a:pt x="117827" y="321969"/>
                  </a:cubicBezTo>
                  <a:cubicBezTo>
                    <a:pt x="117827" y="304996"/>
                    <a:pt x="117827" y="289052"/>
                    <a:pt x="117827" y="271564"/>
                  </a:cubicBezTo>
                  <a:cubicBezTo>
                    <a:pt x="99700" y="271564"/>
                    <a:pt x="83083" y="271564"/>
                    <a:pt x="66466" y="271564"/>
                  </a:cubicBezTo>
                  <a:cubicBezTo>
                    <a:pt x="49346" y="271564"/>
                    <a:pt x="32226" y="271564"/>
                    <a:pt x="14099" y="271564"/>
                  </a:cubicBezTo>
                  <a:close/>
                  <a:moveTo>
                    <a:pt x="49346" y="209331"/>
                  </a:moveTo>
                  <a:cubicBezTo>
                    <a:pt x="11581" y="209331"/>
                    <a:pt x="6043" y="217045"/>
                    <a:pt x="17120" y="255106"/>
                  </a:cubicBezTo>
                  <a:cubicBezTo>
                    <a:pt x="90132" y="255106"/>
                    <a:pt x="163145" y="255106"/>
                    <a:pt x="237164" y="255106"/>
                  </a:cubicBezTo>
                  <a:cubicBezTo>
                    <a:pt x="243710" y="212417"/>
                    <a:pt x="241192" y="209331"/>
                    <a:pt x="202923" y="209331"/>
                  </a:cubicBezTo>
                  <a:cubicBezTo>
                    <a:pt x="151563" y="209331"/>
                    <a:pt x="100707" y="209331"/>
                    <a:pt x="49346" y="209331"/>
                  </a:cubicBezTo>
                  <a:close/>
                  <a:moveTo>
                    <a:pt x="0" y="190815"/>
                  </a:moveTo>
                  <a:cubicBezTo>
                    <a:pt x="84594" y="190815"/>
                    <a:pt x="167676" y="190815"/>
                    <a:pt x="252773" y="190815"/>
                  </a:cubicBezTo>
                  <a:cubicBezTo>
                    <a:pt x="252773" y="240704"/>
                    <a:pt x="252773" y="290080"/>
                    <a:pt x="252773" y="340484"/>
                  </a:cubicBezTo>
                  <a:cubicBezTo>
                    <a:pt x="168180" y="340484"/>
                    <a:pt x="84594" y="340484"/>
                    <a:pt x="0" y="340484"/>
                  </a:cubicBezTo>
                  <a:cubicBezTo>
                    <a:pt x="0" y="290594"/>
                    <a:pt x="0" y="241219"/>
                    <a:pt x="0" y="190815"/>
                  </a:cubicBezTo>
                  <a:close/>
                  <a:moveTo>
                    <a:pt x="31723" y="0"/>
                  </a:moveTo>
                  <a:cubicBezTo>
                    <a:pt x="31723" y="39603"/>
                    <a:pt x="31723" y="78691"/>
                    <a:pt x="31723" y="120867"/>
                  </a:cubicBezTo>
                  <a:cubicBezTo>
                    <a:pt x="55892" y="120867"/>
                    <a:pt x="74523" y="120867"/>
                    <a:pt x="95168" y="120867"/>
                  </a:cubicBezTo>
                  <a:cubicBezTo>
                    <a:pt x="95168" y="142468"/>
                    <a:pt x="95168" y="162013"/>
                    <a:pt x="95168" y="183100"/>
                  </a:cubicBezTo>
                  <a:cubicBezTo>
                    <a:pt x="66467" y="183100"/>
                    <a:pt x="40786" y="183100"/>
                    <a:pt x="11078" y="183100"/>
                  </a:cubicBezTo>
                  <a:cubicBezTo>
                    <a:pt x="15610" y="121381"/>
                    <a:pt x="20142" y="61205"/>
                    <a:pt x="24170" y="514"/>
                  </a:cubicBezTo>
                  <a:cubicBezTo>
                    <a:pt x="26688" y="514"/>
                    <a:pt x="29205" y="514"/>
                    <a:pt x="31723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95D39F9-71EA-4F56-A66D-4C9E01707329}"/>
                </a:ext>
              </a:extLst>
            </p:cNvPr>
            <p:cNvSpPr/>
            <p:nvPr/>
          </p:nvSpPr>
          <p:spPr>
            <a:xfrm>
              <a:off x="7336235" y="2262006"/>
              <a:ext cx="427135" cy="1492845"/>
            </a:xfrm>
            <a:custGeom>
              <a:avLst/>
              <a:gdLst>
                <a:gd name="connsiteX0" fmla="*/ 342995 w 577665"/>
                <a:gd name="connsiteY0" fmla="*/ 1531565 h 1976576"/>
                <a:gd name="connsiteX1" fmla="*/ 342995 w 577665"/>
                <a:gd name="connsiteY1" fmla="*/ 1585857 h 1976576"/>
                <a:gd name="connsiteX2" fmla="*/ 451295 w 577665"/>
                <a:gd name="connsiteY2" fmla="*/ 1585857 h 1976576"/>
                <a:gd name="connsiteX3" fmla="*/ 451295 w 577665"/>
                <a:gd name="connsiteY3" fmla="*/ 1531565 h 1976576"/>
                <a:gd name="connsiteX4" fmla="*/ 126370 w 577665"/>
                <a:gd name="connsiteY4" fmla="*/ 1526871 h 1976576"/>
                <a:gd name="connsiteX5" fmla="*/ 126370 w 577665"/>
                <a:gd name="connsiteY5" fmla="*/ 1581163 h 1976576"/>
                <a:gd name="connsiteX6" fmla="*/ 234670 w 577665"/>
                <a:gd name="connsiteY6" fmla="*/ 1581163 h 1976576"/>
                <a:gd name="connsiteX7" fmla="*/ 234670 w 577665"/>
                <a:gd name="connsiteY7" fmla="*/ 1526871 h 1976576"/>
                <a:gd name="connsiteX8" fmla="*/ 342995 w 577665"/>
                <a:gd name="connsiteY8" fmla="*/ 1409581 h 1976576"/>
                <a:gd name="connsiteX9" fmla="*/ 342995 w 577665"/>
                <a:gd name="connsiteY9" fmla="*/ 1463873 h 1976576"/>
                <a:gd name="connsiteX10" fmla="*/ 451295 w 577665"/>
                <a:gd name="connsiteY10" fmla="*/ 1463873 h 1976576"/>
                <a:gd name="connsiteX11" fmla="*/ 451295 w 577665"/>
                <a:gd name="connsiteY11" fmla="*/ 1409581 h 1976576"/>
                <a:gd name="connsiteX12" fmla="*/ 126370 w 577665"/>
                <a:gd name="connsiteY12" fmla="*/ 1404887 h 1976576"/>
                <a:gd name="connsiteX13" fmla="*/ 126370 w 577665"/>
                <a:gd name="connsiteY13" fmla="*/ 1459180 h 1976576"/>
                <a:gd name="connsiteX14" fmla="*/ 234670 w 577665"/>
                <a:gd name="connsiteY14" fmla="*/ 1459180 h 1976576"/>
                <a:gd name="connsiteX15" fmla="*/ 234670 w 577665"/>
                <a:gd name="connsiteY15" fmla="*/ 1404887 h 1976576"/>
                <a:gd name="connsiteX16" fmla="*/ 342995 w 577665"/>
                <a:gd name="connsiteY16" fmla="*/ 1287599 h 1976576"/>
                <a:gd name="connsiteX17" fmla="*/ 342995 w 577665"/>
                <a:gd name="connsiteY17" fmla="*/ 1341892 h 1976576"/>
                <a:gd name="connsiteX18" fmla="*/ 451295 w 577665"/>
                <a:gd name="connsiteY18" fmla="*/ 1341892 h 1976576"/>
                <a:gd name="connsiteX19" fmla="*/ 451295 w 577665"/>
                <a:gd name="connsiteY19" fmla="*/ 1287599 h 1976576"/>
                <a:gd name="connsiteX20" fmla="*/ 126370 w 577665"/>
                <a:gd name="connsiteY20" fmla="*/ 1282905 h 1976576"/>
                <a:gd name="connsiteX21" fmla="*/ 126370 w 577665"/>
                <a:gd name="connsiteY21" fmla="*/ 1337198 h 1976576"/>
                <a:gd name="connsiteX22" fmla="*/ 234670 w 577665"/>
                <a:gd name="connsiteY22" fmla="*/ 1337198 h 1976576"/>
                <a:gd name="connsiteX23" fmla="*/ 234670 w 577665"/>
                <a:gd name="connsiteY23" fmla="*/ 1282905 h 1976576"/>
                <a:gd name="connsiteX24" fmla="*/ 342995 w 577665"/>
                <a:gd name="connsiteY24" fmla="*/ 1165617 h 1976576"/>
                <a:gd name="connsiteX25" fmla="*/ 342995 w 577665"/>
                <a:gd name="connsiteY25" fmla="*/ 1219910 h 1976576"/>
                <a:gd name="connsiteX26" fmla="*/ 451295 w 577665"/>
                <a:gd name="connsiteY26" fmla="*/ 1219910 h 1976576"/>
                <a:gd name="connsiteX27" fmla="*/ 451295 w 577665"/>
                <a:gd name="connsiteY27" fmla="*/ 1165617 h 1976576"/>
                <a:gd name="connsiteX28" fmla="*/ 126370 w 577665"/>
                <a:gd name="connsiteY28" fmla="*/ 1160924 h 1976576"/>
                <a:gd name="connsiteX29" fmla="*/ 126370 w 577665"/>
                <a:gd name="connsiteY29" fmla="*/ 1215216 h 1976576"/>
                <a:gd name="connsiteX30" fmla="*/ 234670 w 577665"/>
                <a:gd name="connsiteY30" fmla="*/ 1215216 h 1976576"/>
                <a:gd name="connsiteX31" fmla="*/ 234670 w 577665"/>
                <a:gd name="connsiteY31" fmla="*/ 1160924 h 1976576"/>
                <a:gd name="connsiteX32" fmla="*/ 342995 w 577665"/>
                <a:gd name="connsiteY32" fmla="*/ 1043636 h 1976576"/>
                <a:gd name="connsiteX33" fmla="*/ 342995 w 577665"/>
                <a:gd name="connsiteY33" fmla="*/ 1097928 h 1976576"/>
                <a:gd name="connsiteX34" fmla="*/ 451295 w 577665"/>
                <a:gd name="connsiteY34" fmla="*/ 1097928 h 1976576"/>
                <a:gd name="connsiteX35" fmla="*/ 451295 w 577665"/>
                <a:gd name="connsiteY35" fmla="*/ 1043636 h 1976576"/>
                <a:gd name="connsiteX36" fmla="*/ 126370 w 577665"/>
                <a:gd name="connsiteY36" fmla="*/ 1038942 h 1976576"/>
                <a:gd name="connsiteX37" fmla="*/ 126370 w 577665"/>
                <a:gd name="connsiteY37" fmla="*/ 1093234 h 1976576"/>
                <a:gd name="connsiteX38" fmla="*/ 234670 w 577665"/>
                <a:gd name="connsiteY38" fmla="*/ 1093234 h 1976576"/>
                <a:gd name="connsiteX39" fmla="*/ 234670 w 577665"/>
                <a:gd name="connsiteY39" fmla="*/ 1038942 h 1976576"/>
                <a:gd name="connsiteX40" fmla="*/ 342995 w 577665"/>
                <a:gd name="connsiteY40" fmla="*/ 921654 h 1976576"/>
                <a:gd name="connsiteX41" fmla="*/ 342995 w 577665"/>
                <a:gd name="connsiteY41" fmla="*/ 975946 h 1976576"/>
                <a:gd name="connsiteX42" fmla="*/ 451295 w 577665"/>
                <a:gd name="connsiteY42" fmla="*/ 975946 h 1976576"/>
                <a:gd name="connsiteX43" fmla="*/ 451295 w 577665"/>
                <a:gd name="connsiteY43" fmla="*/ 921654 h 1976576"/>
                <a:gd name="connsiteX44" fmla="*/ 126370 w 577665"/>
                <a:gd name="connsiteY44" fmla="*/ 916960 h 1976576"/>
                <a:gd name="connsiteX45" fmla="*/ 126370 w 577665"/>
                <a:gd name="connsiteY45" fmla="*/ 971252 h 1976576"/>
                <a:gd name="connsiteX46" fmla="*/ 234670 w 577665"/>
                <a:gd name="connsiteY46" fmla="*/ 971252 h 1976576"/>
                <a:gd name="connsiteX47" fmla="*/ 234670 w 577665"/>
                <a:gd name="connsiteY47" fmla="*/ 916960 h 1976576"/>
                <a:gd name="connsiteX48" fmla="*/ 342995 w 577665"/>
                <a:gd name="connsiteY48" fmla="*/ 799672 h 1976576"/>
                <a:gd name="connsiteX49" fmla="*/ 342995 w 577665"/>
                <a:gd name="connsiteY49" fmla="*/ 853964 h 1976576"/>
                <a:gd name="connsiteX50" fmla="*/ 451295 w 577665"/>
                <a:gd name="connsiteY50" fmla="*/ 853964 h 1976576"/>
                <a:gd name="connsiteX51" fmla="*/ 451295 w 577665"/>
                <a:gd name="connsiteY51" fmla="*/ 799672 h 1976576"/>
                <a:gd name="connsiteX52" fmla="*/ 126370 w 577665"/>
                <a:gd name="connsiteY52" fmla="*/ 794978 h 1976576"/>
                <a:gd name="connsiteX53" fmla="*/ 126370 w 577665"/>
                <a:gd name="connsiteY53" fmla="*/ 849270 h 1976576"/>
                <a:gd name="connsiteX54" fmla="*/ 234670 w 577665"/>
                <a:gd name="connsiteY54" fmla="*/ 849270 h 1976576"/>
                <a:gd name="connsiteX55" fmla="*/ 234670 w 577665"/>
                <a:gd name="connsiteY55" fmla="*/ 794978 h 1976576"/>
                <a:gd name="connsiteX56" fmla="*/ 342995 w 577665"/>
                <a:gd name="connsiteY56" fmla="*/ 677690 h 1976576"/>
                <a:gd name="connsiteX57" fmla="*/ 342995 w 577665"/>
                <a:gd name="connsiteY57" fmla="*/ 731982 h 1976576"/>
                <a:gd name="connsiteX58" fmla="*/ 451295 w 577665"/>
                <a:gd name="connsiteY58" fmla="*/ 731982 h 1976576"/>
                <a:gd name="connsiteX59" fmla="*/ 451295 w 577665"/>
                <a:gd name="connsiteY59" fmla="*/ 677690 h 1976576"/>
                <a:gd name="connsiteX60" fmla="*/ 126370 w 577665"/>
                <a:gd name="connsiteY60" fmla="*/ 672996 h 1976576"/>
                <a:gd name="connsiteX61" fmla="*/ 126370 w 577665"/>
                <a:gd name="connsiteY61" fmla="*/ 727289 h 1976576"/>
                <a:gd name="connsiteX62" fmla="*/ 234670 w 577665"/>
                <a:gd name="connsiteY62" fmla="*/ 727289 h 1976576"/>
                <a:gd name="connsiteX63" fmla="*/ 234670 w 577665"/>
                <a:gd name="connsiteY63" fmla="*/ 672996 h 1976576"/>
                <a:gd name="connsiteX64" fmla="*/ 342995 w 577665"/>
                <a:gd name="connsiteY64" fmla="*/ 555708 h 1976576"/>
                <a:gd name="connsiteX65" fmla="*/ 342995 w 577665"/>
                <a:gd name="connsiteY65" fmla="*/ 610000 h 1976576"/>
                <a:gd name="connsiteX66" fmla="*/ 451295 w 577665"/>
                <a:gd name="connsiteY66" fmla="*/ 610000 h 1976576"/>
                <a:gd name="connsiteX67" fmla="*/ 451295 w 577665"/>
                <a:gd name="connsiteY67" fmla="*/ 555708 h 1976576"/>
                <a:gd name="connsiteX68" fmla="*/ 126370 w 577665"/>
                <a:gd name="connsiteY68" fmla="*/ 551014 h 1976576"/>
                <a:gd name="connsiteX69" fmla="*/ 126370 w 577665"/>
                <a:gd name="connsiteY69" fmla="*/ 605307 h 1976576"/>
                <a:gd name="connsiteX70" fmla="*/ 234670 w 577665"/>
                <a:gd name="connsiteY70" fmla="*/ 605307 h 1976576"/>
                <a:gd name="connsiteX71" fmla="*/ 234670 w 577665"/>
                <a:gd name="connsiteY71" fmla="*/ 551014 h 1976576"/>
                <a:gd name="connsiteX72" fmla="*/ 342995 w 577665"/>
                <a:gd name="connsiteY72" fmla="*/ 433726 h 1976576"/>
                <a:gd name="connsiteX73" fmla="*/ 342995 w 577665"/>
                <a:gd name="connsiteY73" fmla="*/ 488019 h 1976576"/>
                <a:gd name="connsiteX74" fmla="*/ 451295 w 577665"/>
                <a:gd name="connsiteY74" fmla="*/ 488019 h 1976576"/>
                <a:gd name="connsiteX75" fmla="*/ 451295 w 577665"/>
                <a:gd name="connsiteY75" fmla="*/ 433726 h 1976576"/>
                <a:gd name="connsiteX76" fmla="*/ 126370 w 577665"/>
                <a:gd name="connsiteY76" fmla="*/ 429032 h 1976576"/>
                <a:gd name="connsiteX77" fmla="*/ 126370 w 577665"/>
                <a:gd name="connsiteY77" fmla="*/ 483325 h 1976576"/>
                <a:gd name="connsiteX78" fmla="*/ 234670 w 577665"/>
                <a:gd name="connsiteY78" fmla="*/ 483325 h 1976576"/>
                <a:gd name="connsiteX79" fmla="*/ 234670 w 577665"/>
                <a:gd name="connsiteY79" fmla="*/ 429032 h 1976576"/>
                <a:gd name="connsiteX80" fmla="*/ 249290 w 577665"/>
                <a:gd name="connsiteY80" fmla="*/ 0 h 1976576"/>
                <a:gd name="connsiteX81" fmla="*/ 328376 w 577665"/>
                <a:gd name="connsiteY81" fmla="*/ 0 h 1976576"/>
                <a:gd name="connsiteX82" fmla="*/ 328376 w 577665"/>
                <a:gd name="connsiteY82" fmla="*/ 178763 h 1976576"/>
                <a:gd name="connsiteX83" fmla="*/ 397145 w 577665"/>
                <a:gd name="connsiteY83" fmla="*/ 178763 h 1976576"/>
                <a:gd name="connsiteX84" fmla="*/ 397145 w 577665"/>
                <a:gd name="connsiteY84" fmla="*/ 299617 h 1976576"/>
                <a:gd name="connsiteX85" fmla="*/ 577665 w 577665"/>
                <a:gd name="connsiteY85" fmla="*/ 299617 h 1976576"/>
                <a:gd name="connsiteX86" fmla="*/ 577665 w 577665"/>
                <a:gd name="connsiteY86" fmla="*/ 1976576 h 1976576"/>
                <a:gd name="connsiteX87" fmla="*/ 379083 w 577665"/>
                <a:gd name="connsiteY87" fmla="*/ 1976576 h 1976576"/>
                <a:gd name="connsiteX88" fmla="*/ 379083 w 577665"/>
                <a:gd name="connsiteY88" fmla="*/ 1654427 h 1976576"/>
                <a:gd name="connsiteX89" fmla="*/ 198582 w 577665"/>
                <a:gd name="connsiteY89" fmla="*/ 1654427 h 1976576"/>
                <a:gd name="connsiteX90" fmla="*/ 198582 w 577665"/>
                <a:gd name="connsiteY90" fmla="*/ 1976576 h 1976576"/>
                <a:gd name="connsiteX91" fmla="*/ 0 w 577665"/>
                <a:gd name="connsiteY91" fmla="*/ 1976576 h 1976576"/>
                <a:gd name="connsiteX92" fmla="*/ 0 w 577665"/>
                <a:gd name="connsiteY92" fmla="*/ 299617 h 1976576"/>
                <a:gd name="connsiteX93" fmla="*/ 180520 w 577665"/>
                <a:gd name="connsiteY93" fmla="*/ 299617 h 1976576"/>
                <a:gd name="connsiteX94" fmla="*/ 180520 w 577665"/>
                <a:gd name="connsiteY94" fmla="*/ 178763 h 1976576"/>
                <a:gd name="connsiteX95" fmla="*/ 249290 w 577665"/>
                <a:gd name="connsiteY95" fmla="*/ 178763 h 197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77665" h="1976576">
                  <a:moveTo>
                    <a:pt x="342995" y="1531565"/>
                  </a:moveTo>
                  <a:lnTo>
                    <a:pt x="342995" y="1585857"/>
                  </a:lnTo>
                  <a:lnTo>
                    <a:pt x="451295" y="1585857"/>
                  </a:lnTo>
                  <a:lnTo>
                    <a:pt x="451295" y="1531565"/>
                  </a:lnTo>
                  <a:close/>
                  <a:moveTo>
                    <a:pt x="126370" y="1526871"/>
                  </a:moveTo>
                  <a:lnTo>
                    <a:pt x="126370" y="1581163"/>
                  </a:lnTo>
                  <a:lnTo>
                    <a:pt x="234670" y="1581163"/>
                  </a:lnTo>
                  <a:lnTo>
                    <a:pt x="234670" y="1526871"/>
                  </a:lnTo>
                  <a:close/>
                  <a:moveTo>
                    <a:pt x="342995" y="1409581"/>
                  </a:moveTo>
                  <a:lnTo>
                    <a:pt x="342995" y="1463873"/>
                  </a:lnTo>
                  <a:lnTo>
                    <a:pt x="451295" y="1463873"/>
                  </a:lnTo>
                  <a:lnTo>
                    <a:pt x="451295" y="1409581"/>
                  </a:lnTo>
                  <a:close/>
                  <a:moveTo>
                    <a:pt x="126370" y="1404887"/>
                  </a:moveTo>
                  <a:lnTo>
                    <a:pt x="126370" y="1459180"/>
                  </a:lnTo>
                  <a:lnTo>
                    <a:pt x="234670" y="1459180"/>
                  </a:lnTo>
                  <a:lnTo>
                    <a:pt x="234670" y="1404887"/>
                  </a:lnTo>
                  <a:close/>
                  <a:moveTo>
                    <a:pt x="342995" y="1287599"/>
                  </a:moveTo>
                  <a:lnTo>
                    <a:pt x="342995" y="1341892"/>
                  </a:lnTo>
                  <a:lnTo>
                    <a:pt x="451295" y="1341892"/>
                  </a:lnTo>
                  <a:lnTo>
                    <a:pt x="451295" y="1287599"/>
                  </a:lnTo>
                  <a:close/>
                  <a:moveTo>
                    <a:pt x="126370" y="1282905"/>
                  </a:moveTo>
                  <a:lnTo>
                    <a:pt x="126370" y="1337198"/>
                  </a:lnTo>
                  <a:lnTo>
                    <a:pt x="234670" y="1337198"/>
                  </a:lnTo>
                  <a:lnTo>
                    <a:pt x="234670" y="1282905"/>
                  </a:lnTo>
                  <a:close/>
                  <a:moveTo>
                    <a:pt x="342995" y="1165617"/>
                  </a:moveTo>
                  <a:lnTo>
                    <a:pt x="342995" y="1219910"/>
                  </a:lnTo>
                  <a:lnTo>
                    <a:pt x="451295" y="1219910"/>
                  </a:lnTo>
                  <a:lnTo>
                    <a:pt x="451295" y="1165617"/>
                  </a:lnTo>
                  <a:close/>
                  <a:moveTo>
                    <a:pt x="126370" y="1160924"/>
                  </a:moveTo>
                  <a:lnTo>
                    <a:pt x="126370" y="1215216"/>
                  </a:lnTo>
                  <a:lnTo>
                    <a:pt x="234670" y="1215216"/>
                  </a:lnTo>
                  <a:lnTo>
                    <a:pt x="234670" y="1160924"/>
                  </a:lnTo>
                  <a:close/>
                  <a:moveTo>
                    <a:pt x="342995" y="1043636"/>
                  </a:moveTo>
                  <a:lnTo>
                    <a:pt x="342995" y="1097928"/>
                  </a:lnTo>
                  <a:lnTo>
                    <a:pt x="451295" y="1097928"/>
                  </a:lnTo>
                  <a:lnTo>
                    <a:pt x="451295" y="1043636"/>
                  </a:lnTo>
                  <a:close/>
                  <a:moveTo>
                    <a:pt x="126370" y="1038942"/>
                  </a:moveTo>
                  <a:lnTo>
                    <a:pt x="126370" y="1093234"/>
                  </a:lnTo>
                  <a:lnTo>
                    <a:pt x="234670" y="1093234"/>
                  </a:lnTo>
                  <a:lnTo>
                    <a:pt x="234670" y="1038942"/>
                  </a:lnTo>
                  <a:close/>
                  <a:moveTo>
                    <a:pt x="342995" y="921654"/>
                  </a:moveTo>
                  <a:lnTo>
                    <a:pt x="342995" y="975946"/>
                  </a:lnTo>
                  <a:lnTo>
                    <a:pt x="451295" y="975946"/>
                  </a:lnTo>
                  <a:lnTo>
                    <a:pt x="451295" y="921654"/>
                  </a:lnTo>
                  <a:close/>
                  <a:moveTo>
                    <a:pt x="126370" y="916960"/>
                  </a:moveTo>
                  <a:lnTo>
                    <a:pt x="126370" y="971252"/>
                  </a:lnTo>
                  <a:lnTo>
                    <a:pt x="234670" y="971252"/>
                  </a:lnTo>
                  <a:lnTo>
                    <a:pt x="234670" y="916960"/>
                  </a:lnTo>
                  <a:close/>
                  <a:moveTo>
                    <a:pt x="342995" y="799672"/>
                  </a:moveTo>
                  <a:lnTo>
                    <a:pt x="342995" y="853964"/>
                  </a:lnTo>
                  <a:lnTo>
                    <a:pt x="451295" y="853964"/>
                  </a:lnTo>
                  <a:lnTo>
                    <a:pt x="451295" y="799672"/>
                  </a:lnTo>
                  <a:close/>
                  <a:moveTo>
                    <a:pt x="126370" y="794978"/>
                  </a:moveTo>
                  <a:lnTo>
                    <a:pt x="126370" y="849270"/>
                  </a:lnTo>
                  <a:lnTo>
                    <a:pt x="234670" y="849270"/>
                  </a:lnTo>
                  <a:lnTo>
                    <a:pt x="234670" y="794978"/>
                  </a:lnTo>
                  <a:close/>
                  <a:moveTo>
                    <a:pt x="342995" y="677690"/>
                  </a:moveTo>
                  <a:lnTo>
                    <a:pt x="342995" y="731982"/>
                  </a:lnTo>
                  <a:lnTo>
                    <a:pt x="451295" y="731982"/>
                  </a:lnTo>
                  <a:lnTo>
                    <a:pt x="451295" y="677690"/>
                  </a:lnTo>
                  <a:close/>
                  <a:moveTo>
                    <a:pt x="126370" y="672996"/>
                  </a:moveTo>
                  <a:lnTo>
                    <a:pt x="126370" y="727289"/>
                  </a:lnTo>
                  <a:lnTo>
                    <a:pt x="234670" y="727289"/>
                  </a:lnTo>
                  <a:lnTo>
                    <a:pt x="234670" y="672996"/>
                  </a:lnTo>
                  <a:close/>
                  <a:moveTo>
                    <a:pt x="342995" y="555708"/>
                  </a:moveTo>
                  <a:lnTo>
                    <a:pt x="342995" y="610000"/>
                  </a:lnTo>
                  <a:lnTo>
                    <a:pt x="451295" y="610000"/>
                  </a:lnTo>
                  <a:lnTo>
                    <a:pt x="451295" y="555708"/>
                  </a:lnTo>
                  <a:close/>
                  <a:moveTo>
                    <a:pt x="126370" y="551014"/>
                  </a:moveTo>
                  <a:lnTo>
                    <a:pt x="126370" y="605307"/>
                  </a:lnTo>
                  <a:lnTo>
                    <a:pt x="234670" y="605307"/>
                  </a:lnTo>
                  <a:lnTo>
                    <a:pt x="234670" y="551014"/>
                  </a:lnTo>
                  <a:close/>
                  <a:moveTo>
                    <a:pt x="342995" y="433726"/>
                  </a:moveTo>
                  <a:lnTo>
                    <a:pt x="342995" y="488019"/>
                  </a:lnTo>
                  <a:lnTo>
                    <a:pt x="451295" y="488019"/>
                  </a:lnTo>
                  <a:lnTo>
                    <a:pt x="451295" y="433726"/>
                  </a:lnTo>
                  <a:close/>
                  <a:moveTo>
                    <a:pt x="126370" y="429032"/>
                  </a:moveTo>
                  <a:lnTo>
                    <a:pt x="126370" y="483325"/>
                  </a:lnTo>
                  <a:lnTo>
                    <a:pt x="234670" y="483325"/>
                  </a:lnTo>
                  <a:lnTo>
                    <a:pt x="234670" y="429032"/>
                  </a:lnTo>
                  <a:close/>
                  <a:moveTo>
                    <a:pt x="249290" y="0"/>
                  </a:moveTo>
                  <a:lnTo>
                    <a:pt x="328376" y="0"/>
                  </a:lnTo>
                  <a:lnTo>
                    <a:pt x="328376" y="178763"/>
                  </a:lnTo>
                  <a:lnTo>
                    <a:pt x="397145" y="178763"/>
                  </a:lnTo>
                  <a:lnTo>
                    <a:pt x="397145" y="299617"/>
                  </a:lnTo>
                  <a:lnTo>
                    <a:pt x="577665" y="299617"/>
                  </a:lnTo>
                  <a:lnTo>
                    <a:pt x="577665" y="1976576"/>
                  </a:lnTo>
                  <a:lnTo>
                    <a:pt x="379083" y="1976576"/>
                  </a:lnTo>
                  <a:lnTo>
                    <a:pt x="379083" y="1654427"/>
                  </a:lnTo>
                  <a:lnTo>
                    <a:pt x="198582" y="1654427"/>
                  </a:lnTo>
                  <a:lnTo>
                    <a:pt x="198582" y="1976576"/>
                  </a:lnTo>
                  <a:lnTo>
                    <a:pt x="0" y="1976576"/>
                  </a:lnTo>
                  <a:lnTo>
                    <a:pt x="0" y="299617"/>
                  </a:lnTo>
                  <a:lnTo>
                    <a:pt x="180520" y="299617"/>
                  </a:lnTo>
                  <a:lnTo>
                    <a:pt x="180520" y="178763"/>
                  </a:lnTo>
                  <a:lnTo>
                    <a:pt x="249290" y="1787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424A004-6C84-414C-9A2E-E88E63CD4C18}"/>
                </a:ext>
              </a:extLst>
            </p:cNvPr>
            <p:cNvSpPr/>
            <p:nvPr/>
          </p:nvSpPr>
          <p:spPr>
            <a:xfrm>
              <a:off x="7813002" y="2415640"/>
              <a:ext cx="623978" cy="1339211"/>
            </a:xfrm>
            <a:custGeom>
              <a:avLst/>
              <a:gdLst>
                <a:gd name="connsiteX0" fmla="*/ 220666 w 637355"/>
                <a:gd name="connsiteY0" fmla="*/ 807253 h 1339211"/>
                <a:gd name="connsiteX1" fmla="*/ 220666 w 637355"/>
                <a:gd name="connsiteY1" fmla="*/ 920972 h 1339211"/>
                <a:gd name="connsiteX2" fmla="*/ 334385 w 637355"/>
                <a:gd name="connsiteY2" fmla="*/ 920972 h 1339211"/>
                <a:gd name="connsiteX3" fmla="*/ 334385 w 637355"/>
                <a:gd name="connsiteY3" fmla="*/ 807253 h 1339211"/>
                <a:gd name="connsiteX4" fmla="*/ 79542 w 637355"/>
                <a:gd name="connsiteY4" fmla="*/ 807253 h 1339211"/>
                <a:gd name="connsiteX5" fmla="*/ 79542 w 637355"/>
                <a:gd name="connsiteY5" fmla="*/ 920972 h 1339211"/>
                <a:gd name="connsiteX6" fmla="*/ 193261 w 637355"/>
                <a:gd name="connsiteY6" fmla="*/ 920972 h 1339211"/>
                <a:gd name="connsiteX7" fmla="*/ 193261 w 637355"/>
                <a:gd name="connsiteY7" fmla="*/ 807253 h 1339211"/>
                <a:gd name="connsiteX8" fmla="*/ 220666 w 637355"/>
                <a:gd name="connsiteY8" fmla="*/ 661702 h 1339211"/>
                <a:gd name="connsiteX9" fmla="*/ 220666 w 637355"/>
                <a:gd name="connsiteY9" fmla="*/ 775421 h 1339211"/>
                <a:gd name="connsiteX10" fmla="*/ 334385 w 637355"/>
                <a:gd name="connsiteY10" fmla="*/ 775421 h 1339211"/>
                <a:gd name="connsiteX11" fmla="*/ 334385 w 637355"/>
                <a:gd name="connsiteY11" fmla="*/ 661702 h 1339211"/>
                <a:gd name="connsiteX12" fmla="*/ 79542 w 637355"/>
                <a:gd name="connsiteY12" fmla="*/ 661702 h 1339211"/>
                <a:gd name="connsiteX13" fmla="*/ 79542 w 637355"/>
                <a:gd name="connsiteY13" fmla="*/ 775421 h 1339211"/>
                <a:gd name="connsiteX14" fmla="*/ 193261 w 637355"/>
                <a:gd name="connsiteY14" fmla="*/ 775421 h 1339211"/>
                <a:gd name="connsiteX15" fmla="*/ 193261 w 637355"/>
                <a:gd name="connsiteY15" fmla="*/ 661702 h 1339211"/>
                <a:gd name="connsiteX16" fmla="*/ 220666 w 637355"/>
                <a:gd name="connsiteY16" fmla="*/ 519029 h 1339211"/>
                <a:gd name="connsiteX17" fmla="*/ 220666 w 637355"/>
                <a:gd name="connsiteY17" fmla="*/ 632748 h 1339211"/>
                <a:gd name="connsiteX18" fmla="*/ 334385 w 637355"/>
                <a:gd name="connsiteY18" fmla="*/ 632748 h 1339211"/>
                <a:gd name="connsiteX19" fmla="*/ 334385 w 637355"/>
                <a:gd name="connsiteY19" fmla="*/ 519029 h 1339211"/>
                <a:gd name="connsiteX20" fmla="*/ 79542 w 637355"/>
                <a:gd name="connsiteY20" fmla="*/ 519029 h 1339211"/>
                <a:gd name="connsiteX21" fmla="*/ 79542 w 637355"/>
                <a:gd name="connsiteY21" fmla="*/ 632748 h 1339211"/>
                <a:gd name="connsiteX22" fmla="*/ 193261 w 637355"/>
                <a:gd name="connsiteY22" fmla="*/ 632748 h 1339211"/>
                <a:gd name="connsiteX23" fmla="*/ 193261 w 637355"/>
                <a:gd name="connsiteY23" fmla="*/ 519029 h 1339211"/>
                <a:gd name="connsiteX24" fmla="*/ 220666 w 637355"/>
                <a:gd name="connsiteY24" fmla="*/ 373478 h 1339211"/>
                <a:gd name="connsiteX25" fmla="*/ 220666 w 637355"/>
                <a:gd name="connsiteY25" fmla="*/ 487197 h 1339211"/>
                <a:gd name="connsiteX26" fmla="*/ 334385 w 637355"/>
                <a:gd name="connsiteY26" fmla="*/ 487197 h 1339211"/>
                <a:gd name="connsiteX27" fmla="*/ 334385 w 637355"/>
                <a:gd name="connsiteY27" fmla="*/ 373478 h 1339211"/>
                <a:gd name="connsiteX28" fmla="*/ 79542 w 637355"/>
                <a:gd name="connsiteY28" fmla="*/ 373478 h 1339211"/>
                <a:gd name="connsiteX29" fmla="*/ 79542 w 637355"/>
                <a:gd name="connsiteY29" fmla="*/ 487197 h 1339211"/>
                <a:gd name="connsiteX30" fmla="*/ 193261 w 637355"/>
                <a:gd name="connsiteY30" fmla="*/ 487197 h 1339211"/>
                <a:gd name="connsiteX31" fmla="*/ 193261 w 637355"/>
                <a:gd name="connsiteY31" fmla="*/ 373478 h 1339211"/>
                <a:gd name="connsiteX32" fmla="*/ 220666 w 637355"/>
                <a:gd name="connsiteY32" fmla="*/ 230805 h 1339211"/>
                <a:gd name="connsiteX33" fmla="*/ 220666 w 637355"/>
                <a:gd name="connsiteY33" fmla="*/ 344524 h 1339211"/>
                <a:gd name="connsiteX34" fmla="*/ 334385 w 637355"/>
                <a:gd name="connsiteY34" fmla="*/ 344524 h 1339211"/>
                <a:gd name="connsiteX35" fmla="*/ 334385 w 637355"/>
                <a:gd name="connsiteY35" fmla="*/ 230805 h 1339211"/>
                <a:gd name="connsiteX36" fmla="*/ 79542 w 637355"/>
                <a:gd name="connsiteY36" fmla="*/ 230805 h 1339211"/>
                <a:gd name="connsiteX37" fmla="*/ 79542 w 637355"/>
                <a:gd name="connsiteY37" fmla="*/ 344524 h 1339211"/>
                <a:gd name="connsiteX38" fmla="*/ 193261 w 637355"/>
                <a:gd name="connsiteY38" fmla="*/ 344524 h 1339211"/>
                <a:gd name="connsiteX39" fmla="*/ 193261 w 637355"/>
                <a:gd name="connsiteY39" fmla="*/ 230805 h 1339211"/>
                <a:gd name="connsiteX40" fmla="*/ 220666 w 637355"/>
                <a:gd name="connsiteY40" fmla="*/ 85254 h 1339211"/>
                <a:gd name="connsiteX41" fmla="*/ 220666 w 637355"/>
                <a:gd name="connsiteY41" fmla="*/ 198973 h 1339211"/>
                <a:gd name="connsiteX42" fmla="*/ 334385 w 637355"/>
                <a:gd name="connsiteY42" fmla="*/ 198973 h 1339211"/>
                <a:gd name="connsiteX43" fmla="*/ 334385 w 637355"/>
                <a:gd name="connsiteY43" fmla="*/ 85254 h 1339211"/>
                <a:gd name="connsiteX44" fmla="*/ 79542 w 637355"/>
                <a:gd name="connsiteY44" fmla="*/ 85254 h 1339211"/>
                <a:gd name="connsiteX45" fmla="*/ 79542 w 637355"/>
                <a:gd name="connsiteY45" fmla="*/ 198973 h 1339211"/>
                <a:gd name="connsiteX46" fmla="*/ 193261 w 637355"/>
                <a:gd name="connsiteY46" fmla="*/ 198973 h 1339211"/>
                <a:gd name="connsiteX47" fmla="*/ 193261 w 637355"/>
                <a:gd name="connsiteY47" fmla="*/ 85254 h 1339211"/>
                <a:gd name="connsiteX48" fmla="*/ 0 w 637355"/>
                <a:gd name="connsiteY48" fmla="*/ 0 h 1339211"/>
                <a:gd name="connsiteX49" fmla="*/ 637355 w 637355"/>
                <a:gd name="connsiteY49" fmla="*/ 0 h 1339211"/>
                <a:gd name="connsiteX50" fmla="*/ 637355 w 637355"/>
                <a:gd name="connsiteY50" fmla="*/ 1339211 h 1339211"/>
                <a:gd name="connsiteX51" fmla="*/ 0 w 637355"/>
                <a:gd name="connsiteY51" fmla="*/ 1339211 h 133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37355" h="1339211">
                  <a:moveTo>
                    <a:pt x="220666" y="807253"/>
                  </a:moveTo>
                  <a:lnTo>
                    <a:pt x="220666" y="920972"/>
                  </a:lnTo>
                  <a:lnTo>
                    <a:pt x="334385" y="920972"/>
                  </a:lnTo>
                  <a:lnTo>
                    <a:pt x="334385" y="807253"/>
                  </a:lnTo>
                  <a:close/>
                  <a:moveTo>
                    <a:pt x="79542" y="807253"/>
                  </a:moveTo>
                  <a:lnTo>
                    <a:pt x="79542" y="920972"/>
                  </a:lnTo>
                  <a:lnTo>
                    <a:pt x="193261" y="920972"/>
                  </a:lnTo>
                  <a:lnTo>
                    <a:pt x="193261" y="807253"/>
                  </a:lnTo>
                  <a:close/>
                  <a:moveTo>
                    <a:pt x="220666" y="661702"/>
                  </a:moveTo>
                  <a:lnTo>
                    <a:pt x="220666" y="775421"/>
                  </a:lnTo>
                  <a:lnTo>
                    <a:pt x="334385" y="775421"/>
                  </a:lnTo>
                  <a:lnTo>
                    <a:pt x="334385" y="661702"/>
                  </a:lnTo>
                  <a:close/>
                  <a:moveTo>
                    <a:pt x="79542" y="661702"/>
                  </a:moveTo>
                  <a:lnTo>
                    <a:pt x="79542" y="775421"/>
                  </a:lnTo>
                  <a:lnTo>
                    <a:pt x="193261" y="775421"/>
                  </a:lnTo>
                  <a:lnTo>
                    <a:pt x="193261" y="661702"/>
                  </a:lnTo>
                  <a:close/>
                  <a:moveTo>
                    <a:pt x="220666" y="519029"/>
                  </a:moveTo>
                  <a:lnTo>
                    <a:pt x="220666" y="632748"/>
                  </a:lnTo>
                  <a:lnTo>
                    <a:pt x="334385" y="632748"/>
                  </a:lnTo>
                  <a:lnTo>
                    <a:pt x="334385" y="519029"/>
                  </a:lnTo>
                  <a:close/>
                  <a:moveTo>
                    <a:pt x="79542" y="519029"/>
                  </a:moveTo>
                  <a:lnTo>
                    <a:pt x="79542" y="632748"/>
                  </a:lnTo>
                  <a:lnTo>
                    <a:pt x="193261" y="632748"/>
                  </a:lnTo>
                  <a:lnTo>
                    <a:pt x="193261" y="519029"/>
                  </a:lnTo>
                  <a:close/>
                  <a:moveTo>
                    <a:pt x="220666" y="373478"/>
                  </a:moveTo>
                  <a:lnTo>
                    <a:pt x="220666" y="487197"/>
                  </a:lnTo>
                  <a:lnTo>
                    <a:pt x="334385" y="487197"/>
                  </a:lnTo>
                  <a:lnTo>
                    <a:pt x="334385" y="373478"/>
                  </a:lnTo>
                  <a:close/>
                  <a:moveTo>
                    <a:pt x="79542" y="373478"/>
                  </a:moveTo>
                  <a:lnTo>
                    <a:pt x="79542" y="487197"/>
                  </a:lnTo>
                  <a:lnTo>
                    <a:pt x="193261" y="487197"/>
                  </a:lnTo>
                  <a:lnTo>
                    <a:pt x="193261" y="373478"/>
                  </a:lnTo>
                  <a:close/>
                  <a:moveTo>
                    <a:pt x="220666" y="230805"/>
                  </a:moveTo>
                  <a:lnTo>
                    <a:pt x="220666" y="344524"/>
                  </a:lnTo>
                  <a:lnTo>
                    <a:pt x="334385" y="344524"/>
                  </a:lnTo>
                  <a:lnTo>
                    <a:pt x="334385" y="230805"/>
                  </a:lnTo>
                  <a:close/>
                  <a:moveTo>
                    <a:pt x="79542" y="230805"/>
                  </a:moveTo>
                  <a:lnTo>
                    <a:pt x="79542" y="344524"/>
                  </a:lnTo>
                  <a:lnTo>
                    <a:pt x="193261" y="344524"/>
                  </a:lnTo>
                  <a:lnTo>
                    <a:pt x="193261" y="230805"/>
                  </a:lnTo>
                  <a:close/>
                  <a:moveTo>
                    <a:pt x="220666" y="85254"/>
                  </a:moveTo>
                  <a:lnTo>
                    <a:pt x="220666" y="198973"/>
                  </a:lnTo>
                  <a:lnTo>
                    <a:pt x="334385" y="198973"/>
                  </a:lnTo>
                  <a:lnTo>
                    <a:pt x="334385" y="85254"/>
                  </a:lnTo>
                  <a:close/>
                  <a:moveTo>
                    <a:pt x="79542" y="85254"/>
                  </a:moveTo>
                  <a:lnTo>
                    <a:pt x="79542" y="198973"/>
                  </a:lnTo>
                  <a:lnTo>
                    <a:pt x="193261" y="198973"/>
                  </a:lnTo>
                  <a:lnTo>
                    <a:pt x="193261" y="85254"/>
                  </a:lnTo>
                  <a:close/>
                  <a:moveTo>
                    <a:pt x="0" y="0"/>
                  </a:moveTo>
                  <a:lnTo>
                    <a:pt x="637355" y="0"/>
                  </a:lnTo>
                  <a:lnTo>
                    <a:pt x="637355" y="1339211"/>
                  </a:lnTo>
                  <a:lnTo>
                    <a:pt x="0" y="13392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DF1B5FC-F41B-4543-A07F-87B63D963741}"/>
                </a:ext>
              </a:extLst>
            </p:cNvPr>
            <p:cNvSpPr/>
            <p:nvPr/>
          </p:nvSpPr>
          <p:spPr>
            <a:xfrm>
              <a:off x="3788766" y="2278018"/>
              <a:ext cx="452749" cy="1476833"/>
            </a:xfrm>
            <a:custGeom>
              <a:avLst/>
              <a:gdLst>
                <a:gd name="connsiteX0" fmla="*/ 244930 w 462455"/>
                <a:gd name="connsiteY0" fmla="*/ 661816 h 1476833"/>
                <a:gd name="connsiteX1" fmla="*/ 244930 w 462455"/>
                <a:gd name="connsiteY1" fmla="*/ 775535 h 1476833"/>
                <a:gd name="connsiteX2" fmla="*/ 358649 w 462455"/>
                <a:gd name="connsiteY2" fmla="*/ 775535 h 1476833"/>
                <a:gd name="connsiteX3" fmla="*/ 358649 w 462455"/>
                <a:gd name="connsiteY3" fmla="*/ 661816 h 1476833"/>
                <a:gd name="connsiteX4" fmla="*/ 103806 w 462455"/>
                <a:gd name="connsiteY4" fmla="*/ 661816 h 1476833"/>
                <a:gd name="connsiteX5" fmla="*/ 103806 w 462455"/>
                <a:gd name="connsiteY5" fmla="*/ 775535 h 1476833"/>
                <a:gd name="connsiteX6" fmla="*/ 217525 w 462455"/>
                <a:gd name="connsiteY6" fmla="*/ 775535 h 1476833"/>
                <a:gd name="connsiteX7" fmla="*/ 217525 w 462455"/>
                <a:gd name="connsiteY7" fmla="*/ 661816 h 1476833"/>
                <a:gd name="connsiteX8" fmla="*/ 244930 w 462455"/>
                <a:gd name="connsiteY8" fmla="*/ 516265 h 1476833"/>
                <a:gd name="connsiteX9" fmla="*/ 244930 w 462455"/>
                <a:gd name="connsiteY9" fmla="*/ 629984 h 1476833"/>
                <a:gd name="connsiteX10" fmla="*/ 358649 w 462455"/>
                <a:gd name="connsiteY10" fmla="*/ 629984 h 1476833"/>
                <a:gd name="connsiteX11" fmla="*/ 358649 w 462455"/>
                <a:gd name="connsiteY11" fmla="*/ 516265 h 1476833"/>
                <a:gd name="connsiteX12" fmla="*/ 103806 w 462455"/>
                <a:gd name="connsiteY12" fmla="*/ 516265 h 1476833"/>
                <a:gd name="connsiteX13" fmla="*/ 103806 w 462455"/>
                <a:gd name="connsiteY13" fmla="*/ 629984 h 1476833"/>
                <a:gd name="connsiteX14" fmla="*/ 217525 w 462455"/>
                <a:gd name="connsiteY14" fmla="*/ 629984 h 1476833"/>
                <a:gd name="connsiteX15" fmla="*/ 217525 w 462455"/>
                <a:gd name="connsiteY15" fmla="*/ 516265 h 1476833"/>
                <a:gd name="connsiteX16" fmla="*/ 244930 w 462455"/>
                <a:gd name="connsiteY16" fmla="*/ 368427 h 1476833"/>
                <a:gd name="connsiteX17" fmla="*/ 244930 w 462455"/>
                <a:gd name="connsiteY17" fmla="*/ 482146 h 1476833"/>
                <a:gd name="connsiteX18" fmla="*/ 358649 w 462455"/>
                <a:gd name="connsiteY18" fmla="*/ 482146 h 1476833"/>
                <a:gd name="connsiteX19" fmla="*/ 358649 w 462455"/>
                <a:gd name="connsiteY19" fmla="*/ 368427 h 1476833"/>
                <a:gd name="connsiteX20" fmla="*/ 103806 w 462455"/>
                <a:gd name="connsiteY20" fmla="*/ 368427 h 1476833"/>
                <a:gd name="connsiteX21" fmla="*/ 103806 w 462455"/>
                <a:gd name="connsiteY21" fmla="*/ 482146 h 1476833"/>
                <a:gd name="connsiteX22" fmla="*/ 217525 w 462455"/>
                <a:gd name="connsiteY22" fmla="*/ 482146 h 1476833"/>
                <a:gd name="connsiteX23" fmla="*/ 217525 w 462455"/>
                <a:gd name="connsiteY23" fmla="*/ 368427 h 1476833"/>
                <a:gd name="connsiteX24" fmla="*/ 244930 w 462455"/>
                <a:gd name="connsiteY24" fmla="*/ 222876 h 1476833"/>
                <a:gd name="connsiteX25" fmla="*/ 244930 w 462455"/>
                <a:gd name="connsiteY25" fmla="*/ 336595 h 1476833"/>
                <a:gd name="connsiteX26" fmla="*/ 358649 w 462455"/>
                <a:gd name="connsiteY26" fmla="*/ 336595 h 1476833"/>
                <a:gd name="connsiteX27" fmla="*/ 358649 w 462455"/>
                <a:gd name="connsiteY27" fmla="*/ 222876 h 1476833"/>
                <a:gd name="connsiteX28" fmla="*/ 103806 w 462455"/>
                <a:gd name="connsiteY28" fmla="*/ 222876 h 1476833"/>
                <a:gd name="connsiteX29" fmla="*/ 103806 w 462455"/>
                <a:gd name="connsiteY29" fmla="*/ 336595 h 1476833"/>
                <a:gd name="connsiteX30" fmla="*/ 217525 w 462455"/>
                <a:gd name="connsiteY30" fmla="*/ 336595 h 1476833"/>
                <a:gd name="connsiteX31" fmla="*/ 217525 w 462455"/>
                <a:gd name="connsiteY31" fmla="*/ 222876 h 1476833"/>
                <a:gd name="connsiteX32" fmla="*/ 0 w 462455"/>
                <a:gd name="connsiteY32" fmla="*/ 0 h 1476833"/>
                <a:gd name="connsiteX33" fmla="*/ 162985 w 462455"/>
                <a:gd name="connsiteY33" fmla="*/ 0 h 1476833"/>
                <a:gd name="connsiteX34" fmla="*/ 162985 w 462455"/>
                <a:gd name="connsiteY34" fmla="*/ 137622 h 1476833"/>
                <a:gd name="connsiteX35" fmla="*/ 462455 w 462455"/>
                <a:gd name="connsiteY35" fmla="*/ 137622 h 1476833"/>
                <a:gd name="connsiteX36" fmla="*/ 462455 w 462455"/>
                <a:gd name="connsiteY36" fmla="*/ 1476833 h 1476833"/>
                <a:gd name="connsiteX37" fmla="*/ 0 w 462455"/>
                <a:gd name="connsiteY37" fmla="*/ 1476833 h 1476833"/>
                <a:gd name="connsiteX38" fmla="*/ 0 w 462455"/>
                <a:gd name="connsiteY38" fmla="*/ 188757 h 1476833"/>
                <a:gd name="connsiteX39" fmla="*/ 0 w 462455"/>
                <a:gd name="connsiteY39" fmla="*/ 137622 h 147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455" h="1476833">
                  <a:moveTo>
                    <a:pt x="244930" y="661816"/>
                  </a:moveTo>
                  <a:lnTo>
                    <a:pt x="244930" y="775535"/>
                  </a:lnTo>
                  <a:lnTo>
                    <a:pt x="358649" y="775535"/>
                  </a:lnTo>
                  <a:lnTo>
                    <a:pt x="358649" y="661816"/>
                  </a:lnTo>
                  <a:close/>
                  <a:moveTo>
                    <a:pt x="103806" y="661816"/>
                  </a:moveTo>
                  <a:lnTo>
                    <a:pt x="103806" y="775535"/>
                  </a:lnTo>
                  <a:lnTo>
                    <a:pt x="217525" y="775535"/>
                  </a:lnTo>
                  <a:lnTo>
                    <a:pt x="217525" y="661816"/>
                  </a:lnTo>
                  <a:close/>
                  <a:moveTo>
                    <a:pt x="244930" y="516265"/>
                  </a:moveTo>
                  <a:lnTo>
                    <a:pt x="244930" y="629984"/>
                  </a:lnTo>
                  <a:lnTo>
                    <a:pt x="358649" y="629984"/>
                  </a:lnTo>
                  <a:lnTo>
                    <a:pt x="358649" y="516265"/>
                  </a:lnTo>
                  <a:close/>
                  <a:moveTo>
                    <a:pt x="103806" y="516265"/>
                  </a:moveTo>
                  <a:lnTo>
                    <a:pt x="103806" y="629984"/>
                  </a:lnTo>
                  <a:lnTo>
                    <a:pt x="217525" y="629984"/>
                  </a:lnTo>
                  <a:lnTo>
                    <a:pt x="217525" y="516265"/>
                  </a:lnTo>
                  <a:close/>
                  <a:moveTo>
                    <a:pt x="244930" y="368427"/>
                  </a:moveTo>
                  <a:lnTo>
                    <a:pt x="244930" y="482146"/>
                  </a:lnTo>
                  <a:lnTo>
                    <a:pt x="358649" y="482146"/>
                  </a:lnTo>
                  <a:lnTo>
                    <a:pt x="358649" y="368427"/>
                  </a:lnTo>
                  <a:close/>
                  <a:moveTo>
                    <a:pt x="103806" y="368427"/>
                  </a:moveTo>
                  <a:lnTo>
                    <a:pt x="103806" y="482146"/>
                  </a:lnTo>
                  <a:lnTo>
                    <a:pt x="217525" y="482146"/>
                  </a:lnTo>
                  <a:lnTo>
                    <a:pt x="217525" y="368427"/>
                  </a:lnTo>
                  <a:close/>
                  <a:moveTo>
                    <a:pt x="244930" y="222876"/>
                  </a:moveTo>
                  <a:lnTo>
                    <a:pt x="244930" y="336595"/>
                  </a:lnTo>
                  <a:lnTo>
                    <a:pt x="358649" y="336595"/>
                  </a:lnTo>
                  <a:lnTo>
                    <a:pt x="358649" y="222876"/>
                  </a:lnTo>
                  <a:close/>
                  <a:moveTo>
                    <a:pt x="103806" y="222876"/>
                  </a:moveTo>
                  <a:lnTo>
                    <a:pt x="103806" y="336595"/>
                  </a:lnTo>
                  <a:lnTo>
                    <a:pt x="217525" y="336595"/>
                  </a:lnTo>
                  <a:lnTo>
                    <a:pt x="217525" y="222876"/>
                  </a:lnTo>
                  <a:close/>
                  <a:moveTo>
                    <a:pt x="0" y="0"/>
                  </a:moveTo>
                  <a:lnTo>
                    <a:pt x="162985" y="0"/>
                  </a:lnTo>
                  <a:lnTo>
                    <a:pt x="162985" y="137622"/>
                  </a:lnTo>
                  <a:lnTo>
                    <a:pt x="462455" y="137622"/>
                  </a:lnTo>
                  <a:lnTo>
                    <a:pt x="462455" y="1476833"/>
                  </a:lnTo>
                  <a:lnTo>
                    <a:pt x="0" y="1476833"/>
                  </a:lnTo>
                  <a:lnTo>
                    <a:pt x="0" y="188757"/>
                  </a:lnTo>
                  <a:lnTo>
                    <a:pt x="0" y="1376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99A2E62-3F97-40F3-814F-9C13CBE9F1D9}"/>
                </a:ext>
              </a:extLst>
            </p:cNvPr>
            <p:cNvSpPr/>
            <p:nvPr/>
          </p:nvSpPr>
          <p:spPr>
            <a:xfrm>
              <a:off x="6684795" y="2234665"/>
              <a:ext cx="300410" cy="1520186"/>
            </a:xfrm>
            <a:custGeom>
              <a:avLst/>
              <a:gdLst>
                <a:gd name="connsiteX0" fmla="*/ 99275 w 306850"/>
                <a:gd name="connsiteY0" fmla="*/ 1096373 h 1339211"/>
                <a:gd name="connsiteX1" fmla="*/ 99275 w 306850"/>
                <a:gd name="connsiteY1" fmla="*/ 1150665 h 1339211"/>
                <a:gd name="connsiteX2" fmla="*/ 207575 w 306850"/>
                <a:gd name="connsiteY2" fmla="*/ 1150665 h 1339211"/>
                <a:gd name="connsiteX3" fmla="*/ 207575 w 306850"/>
                <a:gd name="connsiteY3" fmla="*/ 1096373 h 1339211"/>
                <a:gd name="connsiteX4" fmla="*/ 99275 w 306850"/>
                <a:gd name="connsiteY4" fmla="*/ 974391 h 1339211"/>
                <a:gd name="connsiteX5" fmla="*/ 99275 w 306850"/>
                <a:gd name="connsiteY5" fmla="*/ 1028684 h 1339211"/>
                <a:gd name="connsiteX6" fmla="*/ 207575 w 306850"/>
                <a:gd name="connsiteY6" fmla="*/ 1028684 h 1339211"/>
                <a:gd name="connsiteX7" fmla="*/ 207575 w 306850"/>
                <a:gd name="connsiteY7" fmla="*/ 974391 h 1339211"/>
                <a:gd name="connsiteX8" fmla="*/ 99275 w 306850"/>
                <a:gd name="connsiteY8" fmla="*/ 852409 h 1339211"/>
                <a:gd name="connsiteX9" fmla="*/ 99275 w 306850"/>
                <a:gd name="connsiteY9" fmla="*/ 906702 h 1339211"/>
                <a:gd name="connsiteX10" fmla="*/ 207575 w 306850"/>
                <a:gd name="connsiteY10" fmla="*/ 906702 h 1339211"/>
                <a:gd name="connsiteX11" fmla="*/ 207575 w 306850"/>
                <a:gd name="connsiteY11" fmla="*/ 852409 h 1339211"/>
                <a:gd name="connsiteX12" fmla="*/ 99275 w 306850"/>
                <a:gd name="connsiteY12" fmla="*/ 730427 h 1339211"/>
                <a:gd name="connsiteX13" fmla="*/ 99275 w 306850"/>
                <a:gd name="connsiteY13" fmla="*/ 784720 h 1339211"/>
                <a:gd name="connsiteX14" fmla="*/ 207575 w 306850"/>
                <a:gd name="connsiteY14" fmla="*/ 784720 h 1339211"/>
                <a:gd name="connsiteX15" fmla="*/ 207575 w 306850"/>
                <a:gd name="connsiteY15" fmla="*/ 730427 h 1339211"/>
                <a:gd name="connsiteX16" fmla="*/ 99275 w 306850"/>
                <a:gd name="connsiteY16" fmla="*/ 608446 h 1339211"/>
                <a:gd name="connsiteX17" fmla="*/ 99275 w 306850"/>
                <a:gd name="connsiteY17" fmla="*/ 662738 h 1339211"/>
                <a:gd name="connsiteX18" fmla="*/ 207575 w 306850"/>
                <a:gd name="connsiteY18" fmla="*/ 662738 h 1339211"/>
                <a:gd name="connsiteX19" fmla="*/ 207575 w 306850"/>
                <a:gd name="connsiteY19" fmla="*/ 608446 h 1339211"/>
                <a:gd name="connsiteX20" fmla="*/ 99275 w 306850"/>
                <a:gd name="connsiteY20" fmla="*/ 486464 h 1339211"/>
                <a:gd name="connsiteX21" fmla="*/ 99275 w 306850"/>
                <a:gd name="connsiteY21" fmla="*/ 540756 h 1339211"/>
                <a:gd name="connsiteX22" fmla="*/ 207575 w 306850"/>
                <a:gd name="connsiteY22" fmla="*/ 540756 h 1339211"/>
                <a:gd name="connsiteX23" fmla="*/ 207575 w 306850"/>
                <a:gd name="connsiteY23" fmla="*/ 486464 h 1339211"/>
                <a:gd name="connsiteX24" fmla="*/ 99275 w 306850"/>
                <a:gd name="connsiteY24" fmla="*/ 364482 h 1339211"/>
                <a:gd name="connsiteX25" fmla="*/ 99275 w 306850"/>
                <a:gd name="connsiteY25" fmla="*/ 418774 h 1339211"/>
                <a:gd name="connsiteX26" fmla="*/ 207575 w 306850"/>
                <a:gd name="connsiteY26" fmla="*/ 418774 h 1339211"/>
                <a:gd name="connsiteX27" fmla="*/ 207575 w 306850"/>
                <a:gd name="connsiteY27" fmla="*/ 364482 h 1339211"/>
                <a:gd name="connsiteX28" fmla="*/ 99275 w 306850"/>
                <a:gd name="connsiteY28" fmla="*/ 242500 h 1339211"/>
                <a:gd name="connsiteX29" fmla="*/ 99275 w 306850"/>
                <a:gd name="connsiteY29" fmla="*/ 296792 h 1339211"/>
                <a:gd name="connsiteX30" fmla="*/ 207575 w 306850"/>
                <a:gd name="connsiteY30" fmla="*/ 296792 h 1339211"/>
                <a:gd name="connsiteX31" fmla="*/ 207575 w 306850"/>
                <a:gd name="connsiteY31" fmla="*/ 242500 h 1339211"/>
                <a:gd name="connsiteX32" fmla="*/ 99275 w 306850"/>
                <a:gd name="connsiteY32" fmla="*/ 120518 h 1339211"/>
                <a:gd name="connsiteX33" fmla="*/ 99275 w 306850"/>
                <a:gd name="connsiteY33" fmla="*/ 174811 h 1339211"/>
                <a:gd name="connsiteX34" fmla="*/ 207575 w 306850"/>
                <a:gd name="connsiteY34" fmla="*/ 174811 h 1339211"/>
                <a:gd name="connsiteX35" fmla="*/ 207575 w 306850"/>
                <a:gd name="connsiteY35" fmla="*/ 120518 h 1339211"/>
                <a:gd name="connsiteX36" fmla="*/ 0 w 306850"/>
                <a:gd name="connsiteY36" fmla="*/ 0 h 1339211"/>
                <a:gd name="connsiteX37" fmla="*/ 306850 w 306850"/>
                <a:gd name="connsiteY37" fmla="*/ 0 h 1339211"/>
                <a:gd name="connsiteX38" fmla="*/ 306850 w 306850"/>
                <a:gd name="connsiteY38" fmla="*/ 1339211 h 1339211"/>
                <a:gd name="connsiteX39" fmla="*/ 0 w 306850"/>
                <a:gd name="connsiteY39" fmla="*/ 1339211 h 1339211"/>
                <a:gd name="connsiteX0" fmla="*/ 99275 w 306850"/>
                <a:gd name="connsiteY0" fmla="*/ 1277348 h 1520186"/>
                <a:gd name="connsiteX1" fmla="*/ 99275 w 306850"/>
                <a:gd name="connsiteY1" fmla="*/ 1331640 h 1520186"/>
                <a:gd name="connsiteX2" fmla="*/ 207575 w 306850"/>
                <a:gd name="connsiteY2" fmla="*/ 1331640 h 1520186"/>
                <a:gd name="connsiteX3" fmla="*/ 207575 w 306850"/>
                <a:gd name="connsiteY3" fmla="*/ 1277348 h 1520186"/>
                <a:gd name="connsiteX4" fmla="*/ 99275 w 306850"/>
                <a:gd name="connsiteY4" fmla="*/ 1277348 h 1520186"/>
                <a:gd name="connsiteX5" fmla="*/ 99275 w 306850"/>
                <a:gd name="connsiteY5" fmla="*/ 1155366 h 1520186"/>
                <a:gd name="connsiteX6" fmla="*/ 99275 w 306850"/>
                <a:gd name="connsiteY6" fmla="*/ 1209659 h 1520186"/>
                <a:gd name="connsiteX7" fmla="*/ 207575 w 306850"/>
                <a:gd name="connsiteY7" fmla="*/ 1209659 h 1520186"/>
                <a:gd name="connsiteX8" fmla="*/ 207575 w 306850"/>
                <a:gd name="connsiteY8" fmla="*/ 1155366 h 1520186"/>
                <a:gd name="connsiteX9" fmla="*/ 99275 w 306850"/>
                <a:gd name="connsiteY9" fmla="*/ 1155366 h 1520186"/>
                <a:gd name="connsiteX10" fmla="*/ 99275 w 306850"/>
                <a:gd name="connsiteY10" fmla="*/ 1033384 h 1520186"/>
                <a:gd name="connsiteX11" fmla="*/ 99275 w 306850"/>
                <a:gd name="connsiteY11" fmla="*/ 1087677 h 1520186"/>
                <a:gd name="connsiteX12" fmla="*/ 207575 w 306850"/>
                <a:gd name="connsiteY12" fmla="*/ 1087677 h 1520186"/>
                <a:gd name="connsiteX13" fmla="*/ 207575 w 306850"/>
                <a:gd name="connsiteY13" fmla="*/ 1033384 h 1520186"/>
                <a:gd name="connsiteX14" fmla="*/ 99275 w 306850"/>
                <a:gd name="connsiteY14" fmla="*/ 1033384 h 1520186"/>
                <a:gd name="connsiteX15" fmla="*/ 99275 w 306850"/>
                <a:gd name="connsiteY15" fmla="*/ 911402 h 1520186"/>
                <a:gd name="connsiteX16" fmla="*/ 99275 w 306850"/>
                <a:gd name="connsiteY16" fmla="*/ 965695 h 1520186"/>
                <a:gd name="connsiteX17" fmla="*/ 207575 w 306850"/>
                <a:gd name="connsiteY17" fmla="*/ 965695 h 1520186"/>
                <a:gd name="connsiteX18" fmla="*/ 207575 w 306850"/>
                <a:gd name="connsiteY18" fmla="*/ 911402 h 1520186"/>
                <a:gd name="connsiteX19" fmla="*/ 99275 w 306850"/>
                <a:gd name="connsiteY19" fmla="*/ 911402 h 1520186"/>
                <a:gd name="connsiteX20" fmla="*/ 99275 w 306850"/>
                <a:gd name="connsiteY20" fmla="*/ 789421 h 1520186"/>
                <a:gd name="connsiteX21" fmla="*/ 99275 w 306850"/>
                <a:gd name="connsiteY21" fmla="*/ 843713 h 1520186"/>
                <a:gd name="connsiteX22" fmla="*/ 207575 w 306850"/>
                <a:gd name="connsiteY22" fmla="*/ 843713 h 1520186"/>
                <a:gd name="connsiteX23" fmla="*/ 207575 w 306850"/>
                <a:gd name="connsiteY23" fmla="*/ 789421 h 1520186"/>
                <a:gd name="connsiteX24" fmla="*/ 99275 w 306850"/>
                <a:gd name="connsiteY24" fmla="*/ 789421 h 1520186"/>
                <a:gd name="connsiteX25" fmla="*/ 99275 w 306850"/>
                <a:gd name="connsiteY25" fmla="*/ 667439 h 1520186"/>
                <a:gd name="connsiteX26" fmla="*/ 99275 w 306850"/>
                <a:gd name="connsiteY26" fmla="*/ 721731 h 1520186"/>
                <a:gd name="connsiteX27" fmla="*/ 207575 w 306850"/>
                <a:gd name="connsiteY27" fmla="*/ 721731 h 1520186"/>
                <a:gd name="connsiteX28" fmla="*/ 207575 w 306850"/>
                <a:gd name="connsiteY28" fmla="*/ 667439 h 1520186"/>
                <a:gd name="connsiteX29" fmla="*/ 99275 w 306850"/>
                <a:gd name="connsiteY29" fmla="*/ 667439 h 1520186"/>
                <a:gd name="connsiteX30" fmla="*/ 99275 w 306850"/>
                <a:gd name="connsiteY30" fmla="*/ 545457 h 1520186"/>
                <a:gd name="connsiteX31" fmla="*/ 99275 w 306850"/>
                <a:gd name="connsiteY31" fmla="*/ 599749 h 1520186"/>
                <a:gd name="connsiteX32" fmla="*/ 207575 w 306850"/>
                <a:gd name="connsiteY32" fmla="*/ 599749 h 1520186"/>
                <a:gd name="connsiteX33" fmla="*/ 207575 w 306850"/>
                <a:gd name="connsiteY33" fmla="*/ 545457 h 1520186"/>
                <a:gd name="connsiteX34" fmla="*/ 99275 w 306850"/>
                <a:gd name="connsiteY34" fmla="*/ 545457 h 1520186"/>
                <a:gd name="connsiteX35" fmla="*/ 99275 w 306850"/>
                <a:gd name="connsiteY35" fmla="*/ 423475 h 1520186"/>
                <a:gd name="connsiteX36" fmla="*/ 99275 w 306850"/>
                <a:gd name="connsiteY36" fmla="*/ 477767 h 1520186"/>
                <a:gd name="connsiteX37" fmla="*/ 207575 w 306850"/>
                <a:gd name="connsiteY37" fmla="*/ 477767 h 1520186"/>
                <a:gd name="connsiteX38" fmla="*/ 207575 w 306850"/>
                <a:gd name="connsiteY38" fmla="*/ 423475 h 1520186"/>
                <a:gd name="connsiteX39" fmla="*/ 99275 w 306850"/>
                <a:gd name="connsiteY39" fmla="*/ 423475 h 1520186"/>
                <a:gd name="connsiteX40" fmla="*/ 99275 w 306850"/>
                <a:gd name="connsiteY40" fmla="*/ 301493 h 1520186"/>
                <a:gd name="connsiteX41" fmla="*/ 99275 w 306850"/>
                <a:gd name="connsiteY41" fmla="*/ 355786 h 1520186"/>
                <a:gd name="connsiteX42" fmla="*/ 207575 w 306850"/>
                <a:gd name="connsiteY42" fmla="*/ 355786 h 1520186"/>
                <a:gd name="connsiteX43" fmla="*/ 207575 w 306850"/>
                <a:gd name="connsiteY43" fmla="*/ 301493 h 1520186"/>
                <a:gd name="connsiteX44" fmla="*/ 99275 w 306850"/>
                <a:gd name="connsiteY44" fmla="*/ 301493 h 1520186"/>
                <a:gd name="connsiteX45" fmla="*/ 0 w 306850"/>
                <a:gd name="connsiteY45" fmla="*/ 180975 h 1520186"/>
                <a:gd name="connsiteX46" fmla="*/ 297325 w 306850"/>
                <a:gd name="connsiteY46" fmla="*/ 0 h 1520186"/>
                <a:gd name="connsiteX47" fmla="*/ 306850 w 306850"/>
                <a:gd name="connsiteY47" fmla="*/ 1520186 h 1520186"/>
                <a:gd name="connsiteX48" fmla="*/ 0 w 306850"/>
                <a:gd name="connsiteY48" fmla="*/ 1520186 h 1520186"/>
                <a:gd name="connsiteX49" fmla="*/ 0 w 306850"/>
                <a:gd name="connsiteY49" fmla="*/ 180975 h 15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850" h="1520186">
                  <a:moveTo>
                    <a:pt x="99275" y="1277348"/>
                  </a:moveTo>
                  <a:lnTo>
                    <a:pt x="99275" y="1331640"/>
                  </a:lnTo>
                  <a:lnTo>
                    <a:pt x="207575" y="1331640"/>
                  </a:lnTo>
                  <a:lnTo>
                    <a:pt x="207575" y="1277348"/>
                  </a:lnTo>
                  <a:lnTo>
                    <a:pt x="99275" y="1277348"/>
                  </a:lnTo>
                  <a:close/>
                  <a:moveTo>
                    <a:pt x="99275" y="1155366"/>
                  </a:moveTo>
                  <a:lnTo>
                    <a:pt x="99275" y="1209659"/>
                  </a:lnTo>
                  <a:lnTo>
                    <a:pt x="207575" y="1209659"/>
                  </a:lnTo>
                  <a:lnTo>
                    <a:pt x="207575" y="1155366"/>
                  </a:lnTo>
                  <a:lnTo>
                    <a:pt x="99275" y="1155366"/>
                  </a:lnTo>
                  <a:close/>
                  <a:moveTo>
                    <a:pt x="99275" y="1033384"/>
                  </a:moveTo>
                  <a:lnTo>
                    <a:pt x="99275" y="1087677"/>
                  </a:lnTo>
                  <a:lnTo>
                    <a:pt x="207575" y="1087677"/>
                  </a:lnTo>
                  <a:lnTo>
                    <a:pt x="207575" y="1033384"/>
                  </a:lnTo>
                  <a:lnTo>
                    <a:pt x="99275" y="1033384"/>
                  </a:lnTo>
                  <a:close/>
                  <a:moveTo>
                    <a:pt x="99275" y="911402"/>
                  </a:moveTo>
                  <a:lnTo>
                    <a:pt x="99275" y="965695"/>
                  </a:lnTo>
                  <a:lnTo>
                    <a:pt x="207575" y="965695"/>
                  </a:lnTo>
                  <a:lnTo>
                    <a:pt x="207575" y="911402"/>
                  </a:lnTo>
                  <a:lnTo>
                    <a:pt x="99275" y="911402"/>
                  </a:lnTo>
                  <a:close/>
                  <a:moveTo>
                    <a:pt x="99275" y="789421"/>
                  </a:moveTo>
                  <a:lnTo>
                    <a:pt x="99275" y="843713"/>
                  </a:lnTo>
                  <a:lnTo>
                    <a:pt x="207575" y="843713"/>
                  </a:lnTo>
                  <a:lnTo>
                    <a:pt x="207575" y="789421"/>
                  </a:lnTo>
                  <a:lnTo>
                    <a:pt x="99275" y="789421"/>
                  </a:lnTo>
                  <a:close/>
                  <a:moveTo>
                    <a:pt x="99275" y="667439"/>
                  </a:moveTo>
                  <a:lnTo>
                    <a:pt x="99275" y="721731"/>
                  </a:lnTo>
                  <a:lnTo>
                    <a:pt x="207575" y="721731"/>
                  </a:lnTo>
                  <a:lnTo>
                    <a:pt x="207575" y="667439"/>
                  </a:lnTo>
                  <a:lnTo>
                    <a:pt x="99275" y="667439"/>
                  </a:lnTo>
                  <a:close/>
                  <a:moveTo>
                    <a:pt x="99275" y="545457"/>
                  </a:moveTo>
                  <a:lnTo>
                    <a:pt x="99275" y="599749"/>
                  </a:lnTo>
                  <a:lnTo>
                    <a:pt x="207575" y="599749"/>
                  </a:lnTo>
                  <a:lnTo>
                    <a:pt x="207575" y="545457"/>
                  </a:lnTo>
                  <a:lnTo>
                    <a:pt x="99275" y="545457"/>
                  </a:lnTo>
                  <a:close/>
                  <a:moveTo>
                    <a:pt x="99275" y="423475"/>
                  </a:moveTo>
                  <a:lnTo>
                    <a:pt x="99275" y="477767"/>
                  </a:lnTo>
                  <a:lnTo>
                    <a:pt x="207575" y="477767"/>
                  </a:lnTo>
                  <a:lnTo>
                    <a:pt x="207575" y="423475"/>
                  </a:lnTo>
                  <a:lnTo>
                    <a:pt x="99275" y="423475"/>
                  </a:lnTo>
                  <a:close/>
                  <a:moveTo>
                    <a:pt x="99275" y="301493"/>
                  </a:moveTo>
                  <a:lnTo>
                    <a:pt x="99275" y="355786"/>
                  </a:lnTo>
                  <a:lnTo>
                    <a:pt x="207575" y="355786"/>
                  </a:lnTo>
                  <a:lnTo>
                    <a:pt x="207575" y="301493"/>
                  </a:lnTo>
                  <a:lnTo>
                    <a:pt x="99275" y="301493"/>
                  </a:lnTo>
                  <a:close/>
                  <a:moveTo>
                    <a:pt x="0" y="180975"/>
                  </a:moveTo>
                  <a:lnTo>
                    <a:pt x="297325" y="0"/>
                  </a:lnTo>
                  <a:lnTo>
                    <a:pt x="306850" y="1520186"/>
                  </a:lnTo>
                  <a:lnTo>
                    <a:pt x="0" y="1520186"/>
                  </a:lnTo>
                  <a:lnTo>
                    <a:pt x="0" y="1809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FA71455-07A1-4F21-87E0-9E14427D07BE}"/>
                </a:ext>
              </a:extLst>
            </p:cNvPr>
            <p:cNvSpPr/>
            <p:nvPr/>
          </p:nvSpPr>
          <p:spPr>
            <a:xfrm>
              <a:off x="4291147" y="2164683"/>
              <a:ext cx="300411" cy="1590168"/>
            </a:xfrm>
            <a:custGeom>
              <a:avLst/>
              <a:gdLst>
                <a:gd name="connsiteX0" fmla="*/ 99275 w 306851"/>
                <a:gd name="connsiteY0" fmla="*/ 971161 h 1218693"/>
                <a:gd name="connsiteX1" fmla="*/ 99275 w 306851"/>
                <a:gd name="connsiteY1" fmla="*/ 1025454 h 1218693"/>
                <a:gd name="connsiteX2" fmla="*/ 207576 w 306851"/>
                <a:gd name="connsiteY2" fmla="*/ 1025454 h 1218693"/>
                <a:gd name="connsiteX3" fmla="*/ 207576 w 306851"/>
                <a:gd name="connsiteY3" fmla="*/ 971161 h 1218693"/>
                <a:gd name="connsiteX4" fmla="*/ 99275 w 306851"/>
                <a:gd name="connsiteY4" fmla="*/ 849179 h 1218693"/>
                <a:gd name="connsiteX5" fmla="*/ 99275 w 306851"/>
                <a:gd name="connsiteY5" fmla="*/ 903472 h 1218693"/>
                <a:gd name="connsiteX6" fmla="*/ 207576 w 306851"/>
                <a:gd name="connsiteY6" fmla="*/ 903472 h 1218693"/>
                <a:gd name="connsiteX7" fmla="*/ 207576 w 306851"/>
                <a:gd name="connsiteY7" fmla="*/ 849179 h 1218693"/>
                <a:gd name="connsiteX8" fmla="*/ 99275 w 306851"/>
                <a:gd name="connsiteY8" fmla="*/ 727198 h 1218693"/>
                <a:gd name="connsiteX9" fmla="*/ 99275 w 306851"/>
                <a:gd name="connsiteY9" fmla="*/ 781490 h 1218693"/>
                <a:gd name="connsiteX10" fmla="*/ 207576 w 306851"/>
                <a:gd name="connsiteY10" fmla="*/ 781490 h 1218693"/>
                <a:gd name="connsiteX11" fmla="*/ 207576 w 306851"/>
                <a:gd name="connsiteY11" fmla="*/ 727198 h 1218693"/>
                <a:gd name="connsiteX12" fmla="*/ 99275 w 306851"/>
                <a:gd name="connsiteY12" fmla="*/ 605216 h 1218693"/>
                <a:gd name="connsiteX13" fmla="*/ 99275 w 306851"/>
                <a:gd name="connsiteY13" fmla="*/ 659508 h 1218693"/>
                <a:gd name="connsiteX14" fmla="*/ 207576 w 306851"/>
                <a:gd name="connsiteY14" fmla="*/ 659508 h 1218693"/>
                <a:gd name="connsiteX15" fmla="*/ 207576 w 306851"/>
                <a:gd name="connsiteY15" fmla="*/ 605216 h 1218693"/>
                <a:gd name="connsiteX16" fmla="*/ 99275 w 306851"/>
                <a:gd name="connsiteY16" fmla="*/ 483234 h 1218693"/>
                <a:gd name="connsiteX17" fmla="*/ 99275 w 306851"/>
                <a:gd name="connsiteY17" fmla="*/ 537526 h 1218693"/>
                <a:gd name="connsiteX18" fmla="*/ 207576 w 306851"/>
                <a:gd name="connsiteY18" fmla="*/ 537526 h 1218693"/>
                <a:gd name="connsiteX19" fmla="*/ 207576 w 306851"/>
                <a:gd name="connsiteY19" fmla="*/ 483234 h 1218693"/>
                <a:gd name="connsiteX20" fmla="*/ 99275 w 306851"/>
                <a:gd name="connsiteY20" fmla="*/ 361252 h 1218693"/>
                <a:gd name="connsiteX21" fmla="*/ 99275 w 306851"/>
                <a:gd name="connsiteY21" fmla="*/ 415544 h 1218693"/>
                <a:gd name="connsiteX22" fmla="*/ 207576 w 306851"/>
                <a:gd name="connsiteY22" fmla="*/ 415544 h 1218693"/>
                <a:gd name="connsiteX23" fmla="*/ 207576 w 306851"/>
                <a:gd name="connsiteY23" fmla="*/ 361252 h 1218693"/>
                <a:gd name="connsiteX24" fmla="*/ 99275 w 306851"/>
                <a:gd name="connsiteY24" fmla="*/ 239270 h 1218693"/>
                <a:gd name="connsiteX25" fmla="*/ 99275 w 306851"/>
                <a:gd name="connsiteY25" fmla="*/ 293563 h 1218693"/>
                <a:gd name="connsiteX26" fmla="*/ 207576 w 306851"/>
                <a:gd name="connsiteY26" fmla="*/ 293563 h 1218693"/>
                <a:gd name="connsiteX27" fmla="*/ 207576 w 306851"/>
                <a:gd name="connsiteY27" fmla="*/ 239270 h 1218693"/>
                <a:gd name="connsiteX28" fmla="*/ 99275 w 306851"/>
                <a:gd name="connsiteY28" fmla="*/ 117288 h 1218693"/>
                <a:gd name="connsiteX29" fmla="*/ 99275 w 306851"/>
                <a:gd name="connsiteY29" fmla="*/ 171581 h 1218693"/>
                <a:gd name="connsiteX30" fmla="*/ 207576 w 306851"/>
                <a:gd name="connsiteY30" fmla="*/ 171581 h 1218693"/>
                <a:gd name="connsiteX31" fmla="*/ 207576 w 306851"/>
                <a:gd name="connsiteY31" fmla="*/ 117288 h 1218693"/>
                <a:gd name="connsiteX32" fmla="*/ 0 w 306851"/>
                <a:gd name="connsiteY32" fmla="*/ 0 h 1218693"/>
                <a:gd name="connsiteX33" fmla="*/ 306851 w 306851"/>
                <a:gd name="connsiteY33" fmla="*/ 0 h 1218693"/>
                <a:gd name="connsiteX34" fmla="*/ 306851 w 306851"/>
                <a:gd name="connsiteY34" fmla="*/ 1218693 h 1218693"/>
                <a:gd name="connsiteX35" fmla="*/ 0 w 306851"/>
                <a:gd name="connsiteY35" fmla="*/ 1218693 h 1218693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9525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9525 w 306851"/>
                <a:gd name="connsiteY44" fmla="*/ 0 h 1590168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0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0 w 306851"/>
                <a:gd name="connsiteY44" fmla="*/ 0 h 159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6851" h="1590168">
                  <a:moveTo>
                    <a:pt x="99275" y="1342636"/>
                  </a:moveTo>
                  <a:lnTo>
                    <a:pt x="99275" y="1396929"/>
                  </a:lnTo>
                  <a:lnTo>
                    <a:pt x="207576" y="1396929"/>
                  </a:lnTo>
                  <a:lnTo>
                    <a:pt x="207576" y="1342636"/>
                  </a:lnTo>
                  <a:lnTo>
                    <a:pt x="99275" y="1342636"/>
                  </a:lnTo>
                  <a:close/>
                  <a:moveTo>
                    <a:pt x="99275" y="1220654"/>
                  </a:moveTo>
                  <a:lnTo>
                    <a:pt x="99275" y="1274947"/>
                  </a:lnTo>
                  <a:lnTo>
                    <a:pt x="207576" y="1274947"/>
                  </a:lnTo>
                  <a:lnTo>
                    <a:pt x="207576" y="1220654"/>
                  </a:lnTo>
                  <a:lnTo>
                    <a:pt x="99275" y="1220654"/>
                  </a:lnTo>
                  <a:close/>
                  <a:moveTo>
                    <a:pt x="99275" y="1098673"/>
                  </a:moveTo>
                  <a:lnTo>
                    <a:pt x="99275" y="1152965"/>
                  </a:lnTo>
                  <a:lnTo>
                    <a:pt x="207576" y="1152965"/>
                  </a:lnTo>
                  <a:lnTo>
                    <a:pt x="207576" y="1098673"/>
                  </a:lnTo>
                  <a:lnTo>
                    <a:pt x="99275" y="1098673"/>
                  </a:lnTo>
                  <a:close/>
                  <a:moveTo>
                    <a:pt x="99275" y="976691"/>
                  </a:moveTo>
                  <a:lnTo>
                    <a:pt x="99275" y="1030983"/>
                  </a:lnTo>
                  <a:lnTo>
                    <a:pt x="207576" y="1030983"/>
                  </a:lnTo>
                  <a:lnTo>
                    <a:pt x="207576" y="976691"/>
                  </a:lnTo>
                  <a:lnTo>
                    <a:pt x="99275" y="976691"/>
                  </a:lnTo>
                  <a:close/>
                  <a:moveTo>
                    <a:pt x="99275" y="854709"/>
                  </a:moveTo>
                  <a:lnTo>
                    <a:pt x="99275" y="909001"/>
                  </a:lnTo>
                  <a:lnTo>
                    <a:pt x="207576" y="909001"/>
                  </a:lnTo>
                  <a:lnTo>
                    <a:pt x="207576" y="854709"/>
                  </a:lnTo>
                  <a:lnTo>
                    <a:pt x="99275" y="854709"/>
                  </a:lnTo>
                  <a:close/>
                  <a:moveTo>
                    <a:pt x="99275" y="732727"/>
                  </a:moveTo>
                  <a:lnTo>
                    <a:pt x="99275" y="787019"/>
                  </a:lnTo>
                  <a:lnTo>
                    <a:pt x="207576" y="787019"/>
                  </a:lnTo>
                  <a:lnTo>
                    <a:pt x="207576" y="732727"/>
                  </a:lnTo>
                  <a:lnTo>
                    <a:pt x="99275" y="732727"/>
                  </a:lnTo>
                  <a:close/>
                  <a:moveTo>
                    <a:pt x="99275" y="610745"/>
                  </a:moveTo>
                  <a:lnTo>
                    <a:pt x="99275" y="665038"/>
                  </a:lnTo>
                  <a:lnTo>
                    <a:pt x="207576" y="665038"/>
                  </a:lnTo>
                  <a:lnTo>
                    <a:pt x="207576" y="610745"/>
                  </a:lnTo>
                  <a:lnTo>
                    <a:pt x="99275" y="610745"/>
                  </a:lnTo>
                  <a:close/>
                  <a:moveTo>
                    <a:pt x="99275" y="488763"/>
                  </a:moveTo>
                  <a:lnTo>
                    <a:pt x="99275" y="543056"/>
                  </a:lnTo>
                  <a:lnTo>
                    <a:pt x="207576" y="543056"/>
                  </a:lnTo>
                  <a:lnTo>
                    <a:pt x="207576" y="488763"/>
                  </a:lnTo>
                  <a:lnTo>
                    <a:pt x="99275" y="488763"/>
                  </a:lnTo>
                  <a:close/>
                  <a:moveTo>
                    <a:pt x="0" y="0"/>
                  </a:moveTo>
                  <a:lnTo>
                    <a:pt x="306851" y="371475"/>
                  </a:lnTo>
                  <a:lnTo>
                    <a:pt x="306851" y="1590168"/>
                  </a:lnTo>
                  <a:lnTo>
                    <a:pt x="0" y="1590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5016AA4-C50E-4E94-A238-8C09CD3C3B26}"/>
                </a:ext>
              </a:extLst>
            </p:cNvPr>
            <p:cNvSpPr/>
            <p:nvPr/>
          </p:nvSpPr>
          <p:spPr>
            <a:xfrm>
              <a:off x="8486617" y="2597309"/>
              <a:ext cx="248377" cy="1157542"/>
            </a:xfrm>
            <a:custGeom>
              <a:avLst/>
              <a:gdLst>
                <a:gd name="connsiteX0" fmla="*/ 99275 w 306851"/>
                <a:gd name="connsiteY0" fmla="*/ 971161 h 1218693"/>
                <a:gd name="connsiteX1" fmla="*/ 99275 w 306851"/>
                <a:gd name="connsiteY1" fmla="*/ 1025454 h 1218693"/>
                <a:gd name="connsiteX2" fmla="*/ 207576 w 306851"/>
                <a:gd name="connsiteY2" fmla="*/ 1025454 h 1218693"/>
                <a:gd name="connsiteX3" fmla="*/ 207576 w 306851"/>
                <a:gd name="connsiteY3" fmla="*/ 971161 h 1218693"/>
                <a:gd name="connsiteX4" fmla="*/ 99275 w 306851"/>
                <a:gd name="connsiteY4" fmla="*/ 849179 h 1218693"/>
                <a:gd name="connsiteX5" fmla="*/ 99275 w 306851"/>
                <a:gd name="connsiteY5" fmla="*/ 903472 h 1218693"/>
                <a:gd name="connsiteX6" fmla="*/ 207576 w 306851"/>
                <a:gd name="connsiteY6" fmla="*/ 903472 h 1218693"/>
                <a:gd name="connsiteX7" fmla="*/ 207576 w 306851"/>
                <a:gd name="connsiteY7" fmla="*/ 849179 h 1218693"/>
                <a:gd name="connsiteX8" fmla="*/ 99275 w 306851"/>
                <a:gd name="connsiteY8" fmla="*/ 727198 h 1218693"/>
                <a:gd name="connsiteX9" fmla="*/ 99275 w 306851"/>
                <a:gd name="connsiteY9" fmla="*/ 781490 h 1218693"/>
                <a:gd name="connsiteX10" fmla="*/ 207576 w 306851"/>
                <a:gd name="connsiteY10" fmla="*/ 781490 h 1218693"/>
                <a:gd name="connsiteX11" fmla="*/ 207576 w 306851"/>
                <a:gd name="connsiteY11" fmla="*/ 727198 h 1218693"/>
                <a:gd name="connsiteX12" fmla="*/ 99275 w 306851"/>
                <a:gd name="connsiteY12" fmla="*/ 605216 h 1218693"/>
                <a:gd name="connsiteX13" fmla="*/ 99275 w 306851"/>
                <a:gd name="connsiteY13" fmla="*/ 659508 h 1218693"/>
                <a:gd name="connsiteX14" fmla="*/ 207576 w 306851"/>
                <a:gd name="connsiteY14" fmla="*/ 659508 h 1218693"/>
                <a:gd name="connsiteX15" fmla="*/ 207576 w 306851"/>
                <a:gd name="connsiteY15" fmla="*/ 605216 h 1218693"/>
                <a:gd name="connsiteX16" fmla="*/ 99275 w 306851"/>
                <a:gd name="connsiteY16" fmla="*/ 483234 h 1218693"/>
                <a:gd name="connsiteX17" fmla="*/ 99275 w 306851"/>
                <a:gd name="connsiteY17" fmla="*/ 537526 h 1218693"/>
                <a:gd name="connsiteX18" fmla="*/ 207576 w 306851"/>
                <a:gd name="connsiteY18" fmla="*/ 537526 h 1218693"/>
                <a:gd name="connsiteX19" fmla="*/ 207576 w 306851"/>
                <a:gd name="connsiteY19" fmla="*/ 483234 h 1218693"/>
                <a:gd name="connsiteX20" fmla="*/ 99275 w 306851"/>
                <a:gd name="connsiteY20" fmla="*/ 361252 h 1218693"/>
                <a:gd name="connsiteX21" fmla="*/ 99275 w 306851"/>
                <a:gd name="connsiteY21" fmla="*/ 415544 h 1218693"/>
                <a:gd name="connsiteX22" fmla="*/ 207576 w 306851"/>
                <a:gd name="connsiteY22" fmla="*/ 415544 h 1218693"/>
                <a:gd name="connsiteX23" fmla="*/ 207576 w 306851"/>
                <a:gd name="connsiteY23" fmla="*/ 361252 h 1218693"/>
                <a:gd name="connsiteX24" fmla="*/ 99275 w 306851"/>
                <a:gd name="connsiteY24" fmla="*/ 239270 h 1218693"/>
                <a:gd name="connsiteX25" fmla="*/ 99275 w 306851"/>
                <a:gd name="connsiteY25" fmla="*/ 293563 h 1218693"/>
                <a:gd name="connsiteX26" fmla="*/ 207576 w 306851"/>
                <a:gd name="connsiteY26" fmla="*/ 293563 h 1218693"/>
                <a:gd name="connsiteX27" fmla="*/ 207576 w 306851"/>
                <a:gd name="connsiteY27" fmla="*/ 239270 h 1218693"/>
                <a:gd name="connsiteX28" fmla="*/ 99275 w 306851"/>
                <a:gd name="connsiteY28" fmla="*/ 117288 h 1218693"/>
                <a:gd name="connsiteX29" fmla="*/ 99275 w 306851"/>
                <a:gd name="connsiteY29" fmla="*/ 171581 h 1218693"/>
                <a:gd name="connsiteX30" fmla="*/ 207576 w 306851"/>
                <a:gd name="connsiteY30" fmla="*/ 171581 h 1218693"/>
                <a:gd name="connsiteX31" fmla="*/ 207576 w 306851"/>
                <a:gd name="connsiteY31" fmla="*/ 117288 h 1218693"/>
                <a:gd name="connsiteX32" fmla="*/ 0 w 306851"/>
                <a:gd name="connsiteY32" fmla="*/ 0 h 1218693"/>
                <a:gd name="connsiteX33" fmla="*/ 306851 w 306851"/>
                <a:gd name="connsiteY33" fmla="*/ 0 h 1218693"/>
                <a:gd name="connsiteX34" fmla="*/ 306851 w 306851"/>
                <a:gd name="connsiteY34" fmla="*/ 1218693 h 1218693"/>
                <a:gd name="connsiteX35" fmla="*/ 0 w 306851"/>
                <a:gd name="connsiteY35" fmla="*/ 1218693 h 1218693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9525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9525 w 306851"/>
                <a:gd name="connsiteY44" fmla="*/ 0 h 1590168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0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0 w 306851"/>
                <a:gd name="connsiteY44" fmla="*/ 0 h 1590168"/>
                <a:gd name="connsiteX0" fmla="*/ 99275 w 306851"/>
                <a:gd name="connsiteY0" fmla="*/ 1152513 h 1400045"/>
                <a:gd name="connsiteX1" fmla="*/ 99275 w 306851"/>
                <a:gd name="connsiteY1" fmla="*/ 1206806 h 1400045"/>
                <a:gd name="connsiteX2" fmla="*/ 207576 w 306851"/>
                <a:gd name="connsiteY2" fmla="*/ 1206806 h 1400045"/>
                <a:gd name="connsiteX3" fmla="*/ 207576 w 306851"/>
                <a:gd name="connsiteY3" fmla="*/ 1152513 h 1400045"/>
                <a:gd name="connsiteX4" fmla="*/ 99275 w 306851"/>
                <a:gd name="connsiteY4" fmla="*/ 1152513 h 1400045"/>
                <a:gd name="connsiteX5" fmla="*/ 99275 w 306851"/>
                <a:gd name="connsiteY5" fmla="*/ 1030531 h 1400045"/>
                <a:gd name="connsiteX6" fmla="*/ 99275 w 306851"/>
                <a:gd name="connsiteY6" fmla="*/ 1084824 h 1400045"/>
                <a:gd name="connsiteX7" fmla="*/ 207576 w 306851"/>
                <a:gd name="connsiteY7" fmla="*/ 1084824 h 1400045"/>
                <a:gd name="connsiteX8" fmla="*/ 207576 w 306851"/>
                <a:gd name="connsiteY8" fmla="*/ 1030531 h 1400045"/>
                <a:gd name="connsiteX9" fmla="*/ 99275 w 306851"/>
                <a:gd name="connsiteY9" fmla="*/ 1030531 h 1400045"/>
                <a:gd name="connsiteX10" fmla="*/ 99275 w 306851"/>
                <a:gd name="connsiteY10" fmla="*/ 908550 h 1400045"/>
                <a:gd name="connsiteX11" fmla="*/ 99275 w 306851"/>
                <a:gd name="connsiteY11" fmla="*/ 962842 h 1400045"/>
                <a:gd name="connsiteX12" fmla="*/ 207576 w 306851"/>
                <a:gd name="connsiteY12" fmla="*/ 962842 h 1400045"/>
                <a:gd name="connsiteX13" fmla="*/ 207576 w 306851"/>
                <a:gd name="connsiteY13" fmla="*/ 908550 h 1400045"/>
                <a:gd name="connsiteX14" fmla="*/ 99275 w 306851"/>
                <a:gd name="connsiteY14" fmla="*/ 908550 h 1400045"/>
                <a:gd name="connsiteX15" fmla="*/ 99275 w 306851"/>
                <a:gd name="connsiteY15" fmla="*/ 786568 h 1400045"/>
                <a:gd name="connsiteX16" fmla="*/ 99275 w 306851"/>
                <a:gd name="connsiteY16" fmla="*/ 840860 h 1400045"/>
                <a:gd name="connsiteX17" fmla="*/ 207576 w 306851"/>
                <a:gd name="connsiteY17" fmla="*/ 840860 h 1400045"/>
                <a:gd name="connsiteX18" fmla="*/ 207576 w 306851"/>
                <a:gd name="connsiteY18" fmla="*/ 786568 h 1400045"/>
                <a:gd name="connsiteX19" fmla="*/ 99275 w 306851"/>
                <a:gd name="connsiteY19" fmla="*/ 786568 h 1400045"/>
                <a:gd name="connsiteX20" fmla="*/ 99275 w 306851"/>
                <a:gd name="connsiteY20" fmla="*/ 664586 h 1400045"/>
                <a:gd name="connsiteX21" fmla="*/ 99275 w 306851"/>
                <a:gd name="connsiteY21" fmla="*/ 718878 h 1400045"/>
                <a:gd name="connsiteX22" fmla="*/ 207576 w 306851"/>
                <a:gd name="connsiteY22" fmla="*/ 718878 h 1400045"/>
                <a:gd name="connsiteX23" fmla="*/ 207576 w 306851"/>
                <a:gd name="connsiteY23" fmla="*/ 664586 h 1400045"/>
                <a:gd name="connsiteX24" fmla="*/ 99275 w 306851"/>
                <a:gd name="connsiteY24" fmla="*/ 664586 h 1400045"/>
                <a:gd name="connsiteX25" fmla="*/ 99275 w 306851"/>
                <a:gd name="connsiteY25" fmla="*/ 542604 h 1400045"/>
                <a:gd name="connsiteX26" fmla="*/ 99275 w 306851"/>
                <a:gd name="connsiteY26" fmla="*/ 596896 h 1400045"/>
                <a:gd name="connsiteX27" fmla="*/ 207576 w 306851"/>
                <a:gd name="connsiteY27" fmla="*/ 596896 h 1400045"/>
                <a:gd name="connsiteX28" fmla="*/ 207576 w 306851"/>
                <a:gd name="connsiteY28" fmla="*/ 542604 h 1400045"/>
                <a:gd name="connsiteX29" fmla="*/ 99275 w 306851"/>
                <a:gd name="connsiteY29" fmla="*/ 542604 h 1400045"/>
                <a:gd name="connsiteX30" fmla="*/ 99275 w 306851"/>
                <a:gd name="connsiteY30" fmla="*/ 420622 h 1400045"/>
                <a:gd name="connsiteX31" fmla="*/ 99275 w 306851"/>
                <a:gd name="connsiteY31" fmla="*/ 474915 h 1400045"/>
                <a:gd name="connsiteX32" fmla="*/ 207576 w 306851"/>
                <a:gd name="connsiteY32" fmla="*/ 474915 h 1400045"/>
                <a:gd name="connsiteX33" fmla="*/ 207576 w 306851"/>
                <a:gd name="connsiteY33" fmla="*/ 420622 h 1400045"/>
                <a:gd name="connsiteX34" fmla="*/ 99275 w 306851"/>
                <a:gd name="connsiteY34" fmla="*/ 420622 h 1400045"/>
                <a:gd name="connsiteX35" fmla="*/ 99275 w 306851"/>
                <a:gd name="connsiteY35" fmla="*/ 298640 h 1400045"/>
                <a:gd name="connsiteX36" fmla="*/ 99275 w 306851"/>
                <a:gd name="connsiteY36" fmla="*/ 352933 h 1400045"/>
                <a:gd name="connsiteX37" fmla="*/ 207576 w 306851"/>
                <a:gd name="connsiteY37" fmla="*/ 352933 h 1400045"/>
                <a:gd name="connsiteX38" fmla="*/ 207576 w 306851"/>
                <a:gd name="connsiteY38" fmla="*/ 298640 h 1400045"/>
                <a:gd name="connsiteX39" fmla="*/ 99275 w 306851"/>
                <a:gd name="connsiteY39" fmla="*/ 298640 h 1400045"/>
                <a:gd name="connsiteX40" fmla="*/ 0 w 306851"/>
                <a:gd name="connsiteY40" fmla="*/ 0 h 1400045"/>
                <a:gd name="connsiteX41" fmla="*/ 306851 w 306851"/>
                <a:gd name="connsiteY41" fmla="*/ 181352 h 1400045"/>
                <a:gd name="connsiteX42" fmla="*/ 306851 w 306851"/>
                <a:gd name="connsiteY42" fmla="*/ 1400045 h 1400045"/>
                <a:gd name="connsiteX43" fmla="*/ 0 w 306851"/>
                <a:gd name="connsiteY43" fmla="*/ 1400045 h 1400045"/>
                <a:gd name="connsiteX44" fmla="*/ 0 w 306851"/>
                <a:gd name="connsiteY44" fmla="*/ 0 h 140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6851" h="1400045">
                  <a:moveTo>
                    <a:pt x="99275" y="1152513"/>
                  </a:moveTo>
                  <a:lnTo>
                    <a:pt x="99275" y="1206806"/>
                  </a:lnTo>
                  <a:lnTo>
                    <a:pt x="207576" y="1206806"/>
                  </a:lnTo>
                  <a:lnTo>
                    <a:pt x="207576" y="1152513"/>
                  </a:lnTo>
                  <a:lnTo>
                    <a:pt x="99275" y="1152513"/>
                  </a:lnTo>
                  <a:close/>
                  <a:moveTo>
                    <a:pt x="99275" y="1030531"/>
                  </a:moveTo>
                  <a:lnTo>
                    <a:pt x="99275" y="1084824"/>
                  </a:lnTo>
                  <a:lnTo>
                    <a:pt x="207576" y="1084824"/>
                  </a:lnTo>
                  <a:lnTo>
                    <a:pt x="207576" y="1030531"/>
                  </a:lnTo>
                  <a:lnTo>
                    <a:pt x="99275" y="1030531"/>
                  </a:lnTo>
                  <a:close/>
                  <a:moveTo>
                    <a:pt x="99275" y="908550"/>
                  </a:moveTo>
                  <a:lnTo>
                    <a:pt x="99275" y="962842"/>
                  </a:lnTo>
                  <a:lnTo>
                    <a:pt x="207576" y="962842"/>
                  </a:lnTo>
                  <a:lnTo>
                    <a:pt x="207576" y="908550"/>
                  </a:lnTo>
                  <a:lnTo>
                    <a:pt x="99275" y="908550"/>
                  </a:lnTo>
                  <a:close/>
                  <a:moveTo>
                    <a:pt x="99275" y="786568"/>
                  </a:moveTo>
                  <a:lnTo>
                    <a:pt x="99275" y="840860"/>
                  </a:lnTo>
                  <a:lnTo>
                    <a:pt x="207576" y="840860"/>
                  </a:lnTo>
                  <a:lnTo>
                    <a:pt x="207576" y="786568"/>
                  </a:lnTo>
                  <a:lnTo>
                    <a:pt x="99275" y="786568"/>
                  </a:lnTo>
                  <a:close/>
                  <a:moveTo>
                    <a:pt x="99275" y="664586"/>
                  </a:moveTo>
                  <a:lnTo>
                    <a:pt x="99275" y="718878"/>
                  </a:lnTo>
                  <a:lnTo>
                    <a:pt x="207576" y="718878"/>
                  </a:lnTo>
                  <a:lnTo>
                    <a:pt x="207576" y="664586"/>
                  </a:lnTo>
                  <a:lnTo>
                    <a:pt x="99275" y="664586"/>
                  </a:lnTo>
                  <a:close/>
                  <a:moveTo>
                    <a:pt x="99275" y="542604"/>
                  </a:moveTo>
                  <a:lnTo>
                    <a:pt x="99275" y="596896"/>
                  </a:lnTo>
                  <a:lnTo>
                    <a:pt x="207576" y="596896"/>
                  </a:lnTo>
                  <a:lnTo>
                    <a:pt x="207576" y="542604"/>
                  </a:lnTo>
                  <a:lnTo>
                    <a:pt x="99275" y="542604"/>
                  </a:lnTo>
                  <a:close/>
                  <a:moveTo>
                    <a:pt x="99275" y="420622"/>
                  </a:moveTo>
                  <a:lnTo>
                    <a:pt x="99275" y="474915"/>
                  </a:lnTo>
                  <a:lnTo>
                    <a:pt x="207576" y="474915"/>
                  </a:lnTo>
                  <a:lnTo>
                    <a:pt x="207576" y="420622"/>
                  </a:lnTo>
                  <a:lnTo>
                    <a:pt x="99275" y="420622"/>
                  </a:lnTo>
                  <a:close/>
                  <a:moveTo>
                    <a:pt x="99275" y="298640"/>
                  </a:moveTo>
                  <a:lnTo>
                    <a:pt x="99275" y="352933"/>
                  </a:lnTo>
                  <a:lnTo>
                    <a:pt x="207576" y="352933"/>
                  </a:lnTo>
                  <a:lnTo>
                    <a:pt x="207576" y="298640"/>
                  </a:lnTo>
                  <a:lnTo>
                    <a:pt x="99275" y="298640"/>
                  </a:lnTo>
                  <a:close/>
                  <a:moveTo>
                    <a:pt x="0" y="0"/>
                  </a:moveTo>
                  <a:lnTo>
                    <a:pt x="306851" y="181352"/>
                  </a:lnTo>
                  <a:lnTo>
                    <a:pt x="306851" y="1400045"/>
                  </a:lnTo>
                  <a:lnTo>
                    <a:pt x="0" y="14000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81C78CA-E12A-4358-A209-76E10566621F}"/>
                </a:ext>
              </a:extLst>
            </p:cNvPr>
            <p:cNvSpPr/>
            <p:nvPr/>
          </p:nvSpPr>
          <p:spPr>
            <a:xfrm flipH="1">
              <a:off x="3387275" y="2734432"/>
              <a:ext cx="351859" cy="1020419"/>
            </a:xfrm>
            <a:custGeom>
              <a:avLst/>
              <a:gdLst>
                <a:gd name="connsiteX0" fmla="*/ 159201 w 408118"/>
                <a:gd name="connsiteY0" fmla="*/ 578755 h 1158732"/>
                <a:gd name="connsiteX1" fmla="*/ 159201 w 408118"/>
                <a:gd name="connsiteY1" fmla="*/ 665832 h 1158732"/>
                <a:gd name="connsiteX2" fmla="*/ 248917 w 408118"/>
                <a:gd name="connsiteY2" fmla="*/ 665832 h 1158732"/>
                <a:gd name="connsiteX3" fmla="*/ 248917 w 408118"/>
                <a:gd name="connsiteY3" fmla="*/ 578755 h 1158732"/>
                <a:gd name="connsiteX4" fmla="*/ 159201 w 408118"/>
                <a:gd name="connsiteY4" fmla="*/ 578755 h 1158732"/>
                <a:gd name="connsiteX5" fmla="*/ 278823 w 408118"/>
                <a:gd name="connsiteY5" fmla="*/ 576996 h 1158732"/>
                <a:gd name="connsiteX6" fmla="*/ 278823 w 408118"/>
                <a:gd name="connsiteY6" fmla="*/ 664073 h 1158732"/>
                <a:gd name="connsiteX7" fmla="*/ 365020 w 408118"/>
                <a:gd name="connsiteY7" fmla="*/ 664073 h 1158732"/>
                <a:gd name="connsiteX8" fmla="*/ 365020 w 408118"/>
                <a:gd name="connsiteY8" fmla="*/ 576996 h 1158732"/>
                <a:gd name="connsiteX9" fmla="*/ 278823 w 408118"/>
                <a:gd name="connsiteY9" fmla="*/ 576996 h 1158732"/>
                <a:gd name="connsiteX10" fmla="*/ 43979 w 408118"/>
                <a:gd name="connsiteY10" fmla="*/ 576996 h 1158732"/>
                <a:gd name="connsiteX11" fmla="*/ 43979 w 408118"/>
                <a:gd name="connsiteY11" fmla="*/ 664952 h 1158732"/>
                <a:gd name="connsiteX12" fmla="*/ 131935 w 408118"/>
                <a:gd name="connsiteY12" fmla="*/ 665832 h 1158732"/>
                <a:gd name="connsiteX13" fmla="*/ 132814 w 408118"/>
                <a:gd name="connsiteY13" fmla="*/ 576996 h 1158732"/>
                <a:gd name="connsiteX14" fmla="*/ 43979 w 408118"/>
                <a:gd name="connsiteY14" fmla="*/ 576996 h 1158732"/>
                <a:gd name="connsiteX15" fmla="*/ 160960 w 408118"/>
                <a:gd name="connsiteY15" fmla="*/ 449459 h 1158732"/>
                <a:gd name="connsiteX16" fmla="*/ 160960 w 408118"/>
                <a:gd name="connsiteY16" fmla="*/ 539174 h 1158732"/>
                <a:gd name="connsiteX17" fmla="*/ 248917 w 408118"/>
                <a:gd name="connsiteY17" fmla="*/ 539174 h 1158732"/>
                <a:gd name="connsiteX18" fmla="*/ 248917 w 408118"/>
                <a:gd name="connsiteY18" fmla="*/ 449459 h 1158732"/>
                <a:gd name="connsiteX19" fmla="*/ 160960 w 408118"/>
                <a:gd name="connsiteY19" fmla="*/ 449459 h 1158732"/>
                <a:gd name="connsiteX20" fmla="*/ 44858 w 408118"/>
                <a:gd name="connsiteY20" fmla="*/ 449459 h 1158732"/>
                <a:gd name="connsiteX21" fmla="*/ 44858 w 408118"/>
                <a:gd name="connsiteY21" fmla="*/ 539174 h 1158732"/>
                <a:gd name="connsiteX22" fmla="*/ 131935 w 408118"/>
                <a:gd name="connsiteY22" fmla="*/ 539174 h 1158732"/>
                <a:gd name="connsiteX23" fmla="*/ 131935 w 408118"/>
                <a:gd name="connsiteY23" fmla="*/ 449459 h 1158732"/>
                <a:gd name="connsiteX24" fmla="*/ 44858 w 408118"/>
                <a:gd name="connsiteY24" fmla="*/ 449459 h 1158732"/>
                <a:gd name="connsiteX25" fmla="*/ 278823 w 408118"/>
                <a:gd name="connsiteY25" fmla="*/ 448579 h 1158732"/>
                <a:gd name="connsiteX26" fmla="*/ 278823 w 408118"/>
                <a:gd name="connsiteY26" fmla="*/ 538295 h 1158732"/>
                <a:gd name="connsiteX27" fmla="*/ 365020 w 408118"/>
                <a:gd name="connsiteY27" fmla="*/ 538295 h 1158732"/>
                <a:gd name="connsiteX28" fmla="*/ 365020 w 408118"/>
                <a:gd name="connsiteY28" fmla="*/ 448579 h 1158732"/>
                <a:gd name="connsiteX29" fmla="*/ 278823 w 408118"/>
                <a:gd name="connsiteY29" fmla="*/ 448579 h 1158732"/>
                <a:gd name="connsiteX30" fmla="*/ 277943 w 408118"/>
                <a:gd name="connsiteY30" fmla="*/ 318403 h 1158732"/>
                <a:gd name="connsiteX31" fmla="*/ 277943 w 408118"/>
                <a:gd name="connsiteY31" fmla="*/ 408999 h 1158732"/>
                <a:gd name="connsiteX32" fmla="*/ 366779 w 408118"/>
                <a:gd name="connsiteY32" fmla="*/ 408999 h 1158732"/>
                <a:gd name="connsiteX33" fmla="*/ 366779 w 408118"/>
                <a:gd name="connsiteY33" fmla="*/ 318403 h 1158732"/>
                <a:gd name="connsiteX34" fmla="*/ 277943 w 408118"/>
                <a:gd name="connsiteY34" fmla="*/ 318403 h 1158732"/>
                <a:gd name="connsiteX35" fmla="*/ 159201 w 408118"/>
                <a:gd name="connsiteY35" fmla="*/ 318403 h 1158732"/>
                <a:gd name="connsiteX36" fmla="*/ 159201 w 408118"/>
                <a:gd name="connsiteY36" fmla="*/ 407239 h 1158732"/>
                <a:gd name="connsiteX37" fmla="*/ 249797 w 408118"/>
                <a:gd name="connsiteY37" fmla="*/ 407239 h 1158732"/>
                <a:gd name="connsiteX38" fmla="*/ 249797 w 408118"/>
                <a:gd name="connsiteY38" fmla="*/ 318403 h 1158732"/>
                <a:gd name="connsiteX39" fmla="*/ 159201 w 408118"/>
                <a:gd name="connsiteY39" fmla="*/ 318403 h 1158732"/>
                <a:gd name="connsiteX40" fmla="*/ 43979 w 408118"/>
                <a:gd name="connsiteY40" fmla="*/ 318403 h 1158732"/>
                <a:gd name="connsiteX41" fmla="*/ 43979 w 408118"/>
                <a:gd name="connsiteY41" fmla="*/ 408119 h 1158732"/>
                <a:gd name="connsiteX42" fmla="*/ 131935 w 408118"/>
                <a:gd name="connsiteY42" fmla="*/ 408119 h 1158732"/>
                <a:gd name="connsiteX43" fmla="*/ 131935 w 408118"/>
                <a:gd name="connsiteY43" fmla="*/ 318403 h 1158732"/>
                <a:gd name="connsiteX44" fmla="*/ 43979 w 408118"/>
                <a:gd name="connsiteY44" fmla="*/ 318403 h 1158732"/>
                <a:gd name="connsiteX45" fmla="*/ 43098 w 408118"/>
                <a:gd name="connsiteY45" fmla="*/ 187348 h 1158732"/>
                <a:gd name="connsiteX46" fmla="*/ 43098 w 408118"/>
                <a:gd name="connsiteY46" fmla="*/ 279702 h 1158732"/>
                <a:gd name="connsiteX47" fmla="*/ 132814 w 408118"/>
                <a:gd name="connsiteY47" fmla="*/ 279702 h 1158732"/>
                <a:gd name="connsiteX48" fmla="*/ 132814 w 408118"/>
                <a:gd name="connsiteY48" fmla="*/ 187348 h 1158732"/>
                <a:gd name="connsiteX49" fmla="*/ 43098 w 408118"/>
                <a:gd name="connsiteY49" fmla="*/ 187348 h 1158732"/>
                <a:gd name="connsiteX50" fmla="*/ 43979 w 408118"/>
                <a:gd name="connsiteY50" fmla="*/ 60690 h 1158732"/>
                <a:gd name="connsiteX51" fmla="*/ 43979 w 408118"/>
                <a:gd name="connsiteY51" fmla="*/ 152166 h 1158732"/>
                <a:gd name="connsiteX52" fmla="*/ 133694 w 408118"/>
                <a:gd name="connsiteY52" fmla="*/ 152166 h 1158732"/>
                <a:gd name="connsiteX53" fmla="*/ 133694 w 408118"/>
                <a:gd name="connsiteY53" fmla="*/ 60690 h 1158732"/>
                <a:gd name="connsiteX54" fmla="*/ 43979 w 408118"/>
                <a:gd name="connsiteY54" fmla="*/ 60690 h 1158732"/>
                <a:gd name="connsiteX55" fmla="*/ 0 w 408118"/>
                <a:gd name="connsiteY55" fmla="*/ 0 h 1158732"/>
                <a:gd name="connsiteX56" fmla="*/ 155702 w 408118"/>
                <a:gd name="connsiteY56" fmla="*/ 0 h 1158732"/>
                <a:gd name="connsiteX57" fmla="*/ 155702 w 408118"/>
                <a:gd name="connsiteY57" fmla="*/ 281913 h 1158732"/>
                <a:gd name="connsiteX58" fmla="*/ 277943 w 408118"/>
                <a:gd name="connsiteY58" fmla="*/ 281913 h 1158732"/>
                <a:gd name="connsiteX59" fmla="*/ 277943 w 408118"/>
                <a:gd name="connsiteY59" fmla="*/ 282341 h 1158732"/>
                <a:gd name="connsiteX60" fmla="*/ 366779 w 408118"/>
                <a:gd name="connsiteY60" fmla="*/ 282341 h 1158732"/>
                <a:gd name="connsiteX61" fmla="*/ 366779 w 408118"/>
                <a:gd name="connsiteY61" fmla="*/ 281913 h 1158732"/>
                <a:gd name="connsiteX62" fmla="*/ 408118 w 408118"/>
                <a:gd name="connsiteY62" fmla="*/ 281913 h 1158732"/>
                <a:gd name="connsiteX63" fmla="*/ 408118 w 408118"/>
                <a:gd name="connsiteY63" fmla="*/ 1158732 h 1158732"/>
                <a:gd name="connsiteX64" fmla="*/ 0 w 408118"/>
                <a:gd name="connsiteY64" fmla="*/ 1158732 h 115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08118" h="1158732">
                  <a:moveTo>
                    <a:pt x="159201" y="578755"/>
                  </a:moveTo>
                  <a:cubicBezTo>
                    <a:pt x="159201" y="608660"/>
                    <a:pt x="159201" y="638565"/>
                    <a:pt x="159201" y="665832"/>
                  </a:cubicBezTo>
                  <a:cubicBezTo>
                    <a:pt x="189986" y="668470"/>
                    <a:pt x="222530" y="665832"/>
                    <a:pt x="248917" y="665832"/>
                  </a:cubicBezTo>
                  <a:cubicBezTo>
                    <a:pt x="248917" y="634168"/>
                    <a:pt x="248917" y="608660"/>
                    <a:pt x="248917" y="578755"/>
                  </a:cubicBezTo>
                  <a:cubicBezTo>
                    <a:pt x="217253" y="578755"/>
                    <a:pt x="188227" y="578755"/>
                    <a:pt x="159201" y="578755"/>
                  </a:cubicBezTo>
                  <a:close/>
                  <a:moveTo>
                    <a:pt x="278823" y="576996"/>
                  </a:moveTo>
                  <a:cubicBezTo>
                    <a:pt x="278823" y="606901"/>
                    <a:pt x="278823" y="632408"/>
                    <a:pt x="278823" y="664073"/>
                  </a:cubicBezTo>
                  <a:cubicBezTo>
                    <a:pt x="311366" y="664073"/>
                    <a:pt x="346549" y="664952"/>
                    <a:pt x="365020" y="664073"/>
                  </a:cubicBezTo>
                  <a:cubicBezTo>
                    <a:pt x="365020" y="632408"/>
                    <a:pt x="365020" y="606021"/>
                    <a:pt x="365020" y="576996"/>
                  </a:cubicBezTo>
                  <a:cubicBezTo>
                    <a:pt x="335114" y="576996"/>
                    <a:pt x="306968" y="576996"/>
                    <a:pt x="278823" y="576996"/>
                  </a:cubicBezTo>
                  <a:close/>
                  <a:moveTo>
                    <a:pt x="43979" y="576996"/>
                  </a:moveTo>
                  <a:cubicBezTo>
                    <a:pt x="43979" y="605142"/>
                    <a:pt x="43979" y="638565"/>
                    <a:pt x="43979" y="664952"/>
                  </a:cubicBezTo>
                  <a:cubicBezTo>
                    <a:pt x="81799" y="664952"/>
                    <a:pt x="105548" y="664073"/>
                    <a:pt x="131935" y="665832"/>
                  </a:cubicBezTo>
                  <a:cubicBezTo>
                    <a:pt x="131935" y="631529"/>
                    <a:pt x="132814" y="602503"/>
                    <a:pt x="132814" y="576996"/>
                  </a:cubicBezTo>
                  <a:cubicBezTo>
                    <a:pt x="102030" y="576996"/>
                    <a:pt x="73884" y="576996"/>
                    <a:pt x="43979" y="576996"/>
                  </a:cubicBezTo>
                  <a:close/>
                  <a:moveTo>
                    <a:pt x="160960" y="449459"/>
                  </a:moveTo>
                  <a:cubicBezTo>
                    <a:pt x="160960" y="481123"/>
                    <a:pt x="160960" y="509268"/>
                    <a:pt x="160960" y="539174"/>
                  </a:cubicBezTo>
                  <a:cubicBezTo>
                    <a:pt x="189986" y="539174"/>
                    <a:pt x="217253" y="539174"/>
                    <a:pt x="248917" y="539174"/>
                  </a:cubicBezTo>
                  <a:cubicBezTo>
                    <a:pt x="248917" y="506630"/>
                    <a:pt x="248917" y="477604"/>
                    <a:pt x="248917" y="449459"/>
                  </a:cubicBezTo>
                  <a:cubicBezTo>
                    <a:pt x="218132" y="449459"/>
                    <a:pt x="189107" y="449459"/>
                    <a:pt x="160960" y="449459"/>
                  </a:cubicBezTo>
                  <a:close/>
                  <a:moveTo>
                    <a:pt x="44858" y="449459"/>
                  </a:moveTo>
                  <a:cubicBezTo>
                    <a:pt x="44858" y="481123"/>
                    <a:pt x="44858" y="509268"/>
                    <a:pt x="44858" y="539174"/>
                  </a:cubicBezTo>
                  <a:cubicBezTo>
                    <a:pt x="75643" y="539174"/>
                    <a:pt x="102910" y="539174"/>
                    <a:pt x="131935" y="539174"/>
                  </a:cubicBezTo>
                  <a:cubicBezTo>
                    <a:pt x="131935" y="505751"/>
                    <a:pt x="131935" y="477604"/>
                    <a:pt x="131935" y="449459"/>
                  </a:cubicBezTo>
                  <a:cubicBezTo>
                    <a:pt x="100271" y="449459"/>
                    <a:pt x="72125" y="449459"/>
                    <a:pt x="44858" y="449459"/>
                  </a:cubicBezTo>
                  <a:close/>
                  <a:moveTo>
                    <a:pt x="278823" y="448579"/>
                  </a:moveTo>
                  <a:cubicBezTo>
                    <a:pt x="278823" y="479364"/>
                    <a:pt x="278823" y="508389"/>
                    <a:pt x="278823" y="538295"/>
                  </a:cubicBezTo>
                  <a:cubicBezTo>
                    <a:pt x="308727" y="538295"/>
                    <a:pt x="335994" y="538295"/>
                    <a:pt x="365020" y="538295"/>
                  </a:cubicBezTo>
                  <a:cubicBezTo>
                    <a:pt x="365020" y="507510"/>
                    <a:pt x="365020" y="478484"/>
                    <a:pt x="365020" y="448579"/>
                  </a:cubicBezTo>
                  <a:cubicBezTo>
                    <a:pt x="335994" y="448579"/>
                    <a:pt x="308727" y="448579"/>
                    <a:pt x="278823" y="448579"/>
                  </a:cubicBezTo>
                  <a:close/>
                  <a:moveTo>
                    <a:pt x="277943" y="318403"/>
                  </a:moveTo>
                  <a:cubicBezTo>
                    <a:pt x="277943" y="350067"/>
                    <a:pt x="277943" y="379094"/>
                    <a:pt x="277943" y="408999"/>
                  </a:cubicBezTo>
                  <a:cubicBezTo>
                    <a:pt x="309607" y="408999"/>
                    <a:pt x="337753" y="408999"/>
                    <a:pt x="366779" y="408999"/>
                  </a:cubicBezTo>
                  <a:cubicBezTo>
                    <a:pt x="366779" y="378214"/>
                    <a:pt x="366779" y="349187"/>
                    <a:pt x="366779" y="318403"/>
                  </a:cubicBezTo>
                  <a:cubicBezTo>
                    <a:pt x="336873" y="318403"/>
                    <a:pt x="307848" y="318403"/>
                    <a:pt x="277943" y="318403"/>
                  </a:cubicBezTo>
                  <a:close/>
                  <a:moveTo>
                    <a:pt x="159201" y="318403"/>
                  </a:moveTo>
                  <a:cubicBezTo>
                    <a:pt x="159201" y="349187"/>
                    <a:pt x="159201" y="378214"/>
                    <a:pt x="159201" y="407239"/>
                  </a:cubicBezTo>
                  <a:cubicBezTo>
                    <a:pt x="190866" y="407239"/>
                    <a:pt x="219892" y="407239"/>
                    <a:pt x="249797" y="407239"/>
                  </a:cubicBezTo>
                  <a:cubicBezTo>
                    <a:pt x="249797" y="376454"/>
                    <a:pt x="249797" y="349187"/>
                    <a:pt x="249797" y="318403"/>
                  </a:cubicBezTo>
                  <a:cubicBezTo>
                    <a:pt x="217253" y="318403"/>
                    <a:pt x="188227" y="318403"/>
                    <a:pt x="159201" y="318403"/>
                  </a:cubicBezTo>
                  <a:close/>
                  <a:moveTo>
                    <a:pt x="43979" y="318403"/>
                  </a:moveTo>
                  <a:cubicBezTo>
                    <a:pt x="43979" y="349187"/>
                    <a:pt x="43979" y="378214"/>
                    <a:pt x="43979" y="408119"/>
                  </a:cubicBezTo>
                  <a:cubicBezTo>
                    <a:pt x="74764" y="408119"/>
                    <a:pt x="102910" y="408119"/>
                    <a:pt x="131935" y="408119"/>
                  </a:cubicBezTo>
                  <a:cubicBezTo>
                    <a:pt x="131935" y="376454"/>
                    <a:pt x="131935" y="347429"/>
                    <a:pt x="131935" y="318403"/>
                  </a:cubicBezTo>
                  <a:cubicBezTo>
                    <a:pt x="100271" y="318403"/>
                    <a:pt x="72125" y="318403"/>
                    <a:pt x="43979" y="318403"/>
                  </a:cubicBezTo>
                  <a:close/>
                  <a:moveTo>
                    <a:pt x="43098" y="187348"/>
                  </a:moveTo>
                  <a:cubicBezTo>
                    <a:pt x="43098" y="219892"/>
                    <a:pt x="43098" y="249797"/>
                    <a:pt x="43098" y="279702"/>
                  </a:cubicBezTo>
                  <a:cubicBezTo>
                    <a:pt x="74764" y="279702"/>
                    <a:pt x="104668" y="279702"/>
                    <a:pt x="132814" y="279702"/>
                  </a:cubicBezTo>
                  <a:cubicBezTo>
                    <a:pt x="132814" y="247159"/>
                    <a:pt x="132814" y="218133"/>
                    <a:pt x="132814" y="187348"/>
                  </a:cubicBezTo>
                  <a:cubicBezTo>
                    <a:pt x="102030" y="187348"/>
                    <a:pt x="73884" y="187348"/>
                    <a:pt x="43098" y="187348"/>
                  </a:cubicBezTo>
                  <a:close/>
                  <a:moveTo>
                    <a:pt x="43979" y="60690"/>
                  </a:moveTo>
                  <a:cubicBezTo>
                    <a:pt x="43979" y="93234"/>
                    <a:pt x="43979" y="122259"/>
                    <a:pt x="43979" y="152166"/>
                  </a:cubicBezTo>
                  <a:cubicBezTo>
                    <a:pt x="75643" y="152166"/>
                    <a:pt x="103789" y="152166"/>
                    <a:pt x="133694" y="152166"/>
                  </a:cubicBezTo>
                  <a:cubicBezTo>
                    <a:pt x="133694" y="121380"/>
                    <a:pt x="133694" y="93234"/>
                    <a:pt x="133694" y="60690"/>
                  </a:cubicBezTo>
                  <a:cubicBezTo>
                    <a:pt x="101151" y="60690"/>
                    <a:pt x="72125" y="60690"/>
                    <a:pt x="43979" y="60690"/>
                  </a:cubicBezTo>
                  <a:close/>
                  <a:moveTo>
                    <a:pt x="0" y="0"/>
                  </a:moveTo>
                  <a:lnTo>
                    <a:pt x="155702" y="0"/>
                  </a:lnTo>
                  <a:lnTo>
                    <a:pt x="155702" y="281913"/>
                  </a:lnTo>
                  <a:lnTo>
                    <a:pt x="277943" y="281913"/>
                  </a:lnTo>
                  <a:lnTo>
                    <a:pt x="277943" y="282341"/>
                  </a:lnTo>
                  <a:cubicBezTo>
                    <a:pt x="307848" y="282341"/>
                    <a:pt x="334235" y="282341"/>
                    <a:pt x="366779" y="282341"/>
                  </a:cubicBezTo>
                  <a:lnTo>
                    <a:pt x="366779" y="281913"/>
                  </a:lnTo>
                  <a:lnTo>
                    <a:pt x="408118" y="281913"/>
                  </a:lnTo>
                  <a:lnTo>
                    <a:pt x="408118" y="1158732"/>
                  </a:lnTo>
                  <a:lnTo>
                    <a:pt x="0" y="115873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2A74F96-8F0D-48B6-AA82-2AAC090A7956}"/>
              </a:ext>
            </a:extLst>
          </p:cNvPr>
          <p:cNvGrpSpPr/>
          <p:nvPr/>
        </p:nvGrpSpPr>
        <p:grpSpPr>
          <a:xfrm>
            <a:off x="3924339" y="3625290"/>
            <a:ext cx="3724579" cy="1339211"/>
            <a:chOff x="72370" y="560319"/>
            <a:chExt cx="3724579" cy="1339211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9B7F142-3292-4340-A182-29D78D5C968C}"/>
                </a:ext>
              </a:extLst>
            </p:cNvPr>
            <p:cNvGrpSpPr/>
            <p:nvPr/>
          </p:nvGrpSpPr>
          <p:grpSpPr>
            <a:xfrm>
              <a:off x="102369" y="588209"/>
              <a:ext cx="3676679" cy="1220090"/>
              <a:chOff x="4067546" y="4123739"/>
              <a:chExt cx="3676679" cy="1220090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F11563C-B50B-4898-91C4-31EC84967A9F}"/>
                  </a:ext>
                </a:extLst>
              </p:cNvPr>
              <p:cNvSpPr/>
              <p:nvPr/>
            </p:nvSpPr>
            <p:spPr>
              <a:xfrm>
                <a:off x="4447643" y="4123739"/>
                <a:ext cx="214892" cy="1220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452C4001-8FA0-45CA-BB82-05AFAE70A732}"/>
                  </a:ext>
                </a:extLst>
              </p:cNvPr>
              <p:cNvSpPr/>
              <p:nvPr/>
            </p:nvSpPr>
            <p:spPr>
              <a:xfrm>
                <a:off x="4800373" y="4611034"/>
                <a:ext cx="301172" cy="61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25D9036-11EB-4E8E-8CDB-36FB022A9F71}"/>
                  </a:ext>
                </a:extLst>
              </p:cNvPr>
              <p:cNvSpPr/>
              <p:nvPr/>
            </p:nvSpPr>
            <p:spPr>
              <a:xfrm>
                <a:off x="5249722" y="4765455"/>
                <a:ext cx="301172" cy="48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1B7FF64-73BA-4E3F-9139-C9EE73F30CA1}"/>
                  </a:ext>
                </a:extLst>
              </p:cNvPr>
              <p:cNvSpPr/>
              <p:nvPr/>
            </p:nvSpPr>
            <p:spPr>
              <a:xfrm>
                <a:off x="6012699" y="4794858"/>
                <a:ext cx="230206" cy="537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E2AFB15B-F262-4613-8414-9DDD22EA37FA}"/>
                  </a:ext>
                </a:extLst>
              </p:cNvPr>
              <p:cNvSpPr/>
              <p:nvPr/>
            </p:nvSpPr>
            <p:spPr>
              <a:xfrm>
                <a:off x="7412084" y="4927006"/>
                <a:ext cx="332141" cy="375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DF94B43A-7AA9-4621-A71D-3B3174DB8EAB}"/>
                  </a:ext>
                </a:extLst>
              </p:cNvPr>
              <p:cNvSpPr/>
              <p:nvPr/>
            </p:nvSpPr>
            <p:spPr>
              <a:xfrm>
                <a:off x="6424578" y="4322737"/>
                <a:ext cx="344968" cy="729909"/>
              </a:xfrm>
              <a:custGeom>
                <a:avLst/>
                <a:gdLst>
                  <a:gd name="connsiteX0" fmla="*/ 0 w 344968"/>
                  <a:gd name="connsiteY0" fmla="*/ 0 h 729909"/>
                  <a:gd name="connsiteX1" fmla="*/ 112879 w 344968"/>
                  <a:gd name="connsiteY1" fmla="*/ 0 h 729909"/>
                  <a:gd name="connsiteX2" fmla="*/ 112879 w 344968"/>
                  <a:gd name="connsiteY2" fmla="*/ 262206 h 729909"/>
                  <a:gd name="connsiteX3" fmla="*/ 344968 w 344968"/>
                  <a:gd name="connsiteY3" fmla="*/ 262206 h 729909"/>
                  <a:gd name="connsiteX4" fmla="*/ 344968 w 344968"/>
                  <a:gd name="connsiteY4" fmla="*/ 729909 h 729909"/>
                  <a:gd name="connsiteX5" fmla="*/ 112879 w 344968"/>
                  <a:gd name="connsiteY5" fmla="*/ 729909 h 729909"/>
                  <a:gd name="connsiteX6" fmla="*/ 104808 w 344968"/>
                  <a:gd name="connsiteY6" fmla="*/ 729909 h 729909"/>
                  <a:gd name="connsiteX7" fmla="*/ 0 w 344968"/>
                  <a:gd name="connsiteY7" fmla="*/ 729909 h 72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968" h="729909">
                    <a:moveTo>
                      <a:pt x="0" y="0"/>
                    </a:moveTo>
                    <a:lnTo>
                      <a:pt x="112879" y="0"/>
                    </a:lnTo>
                    <a:lnTo>
                      <a:pt x="112879" y="262206"/>
                    </a:lnTo>
                    <a:lnTo>
                      <a:pt x="344968" y="262206"/>
                    </a:lnTo>
                    <a:lnTo>
                      <a:pt x="344968" y="729909"/>
                    </a:lnTo>
                    <a:lnTo>
                      <a:pt x="112879" y="729909"/>
                    </a:lnTo>
                    <a:lnTo>
                      <a:pt x="104808" y="729909"/>
                    </a:lnTo>
                    <a:lnTo>
                      <a:pt x="0" y="729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5CBFAD5-392F-402A-B1A9-6A6F80FA99F0}"/>
                  </a:ext>
                </a:extLst>
              </p:cNvPr>
              <p:cNvSpPr/>
              <p:nvPr/>
            </p:nvSpPr>
            <p:spPr>
              <a:xfrm>
                <a:off x="6924401" y="4567247"/>
                <a:ext cx="123249" cy="7653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90C30C-3046-4B88-9226-3AA39A78BE38}"/>
                  </a:ext>
                </a:extLst>
              </p:cNvPr>
              <p:cNvSpPr/>
              <p:nvPr/>
            </p:nvSpPr>
            <p:spPr>
              <a:xfrm flipH="1">
                <a:off x="4067546" y="4602487"/>
                <a:ext cx="248823" cy="526477"/>
              </a:xfrm>
              <a:custGeom>
                <a:avLst/>
                <a:gdLst>
                  <a:gd name="connsiteX0" fmla="*/ 0 w 344968"/>
                  <a:gd name="connsiteY0" fmla="*/ 0 h 729909"/>
                  <a:gd name="connsiteX1" fmla="*/ 112879 w 344968"/>
                  <a:gd name="connsiteY1" fmla="*/ 0 h 729909"/>
                  <a:gd name="connsiteX2" fmla="*/ 112879 w 344968"/>
                  <a:gd name="connsiteY2" fmla="*/ 262206 h 729909"/>
                  <a:gd name="connsiteX3" fmla="*/ 344968 w 344968"/>
                  <a:gd name="connsiteY3" fmla="*/ 262206 h 729909"/>
                  <a:gd name="connsiteX4" fmla="*/ 344968 w 344968"/>
                  <a:gd name="connsiteY4" fmla="*/ 729909 h 729909"/>
                  <a:gd name="connsiteX5" fmla="*/ 112879 w 344968"/>
                  <a:gd name="connsiteY5" fmla="*/ 729909 h 729909"/>
                  <a:gd name="connsiteX6" fmla="*/ 104808 w 344968"/>
                  <a:gd name="connsiteY6" fmla="*/ 729909 h 729909"/>
                  <a:gd name="connsiteX7" fmla="*/ 0 w 344968"/>
                  <a:gd name="connsiteY7" fmla="*/ 729909 h 72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968" h="729909">
                    <a:moveTo>
                      <a:pt x="0" y="0"/>
                    </a:moveTo>
                    <a:lnTo>
                      <a:pt x="112879" y="0"/>
                    </a:lnTo>
                    <a:lnTo>
                      <a:pt x="112879" y="262206"/>
                    </a:lnTo>
                    <a:lnTo>
                      <a:pt x="344968" y="262206"/>
                    </a:lnTo>
                    <a:lnTo>
                      <a:pt x="344968" y="729909"/>
                    </a:lnTo>
                    <a:lnTo>
                      <a:pt x="112879" y="729909"/>
                    </a:lnTo>
                    <a:lnTo>
                      <a:pt x="104808" y="729909"/>
                    </a:lnTo>
                    <a:lnTo>
                      <a:pt x="0" y="729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E361B2A2-77F0-45BB-B2C4-D255F45A4F3B}"/>
                </a:ext>
              </a:extLst>
            </p:cNvPr>
            <p:cNvGrpSpPr/>
            <p:nvPr/>
          </p:nvGrpSpPr>
          <p:grpSpPr>
            <a:xfrm>
              <a:off x="72370" y="560319"/>
              <a:ext cx="3724579" cy="1339211"/>
              <a:chOff x="4037547" y="4095849"/>
              <a:chExt cx="3724579" cy="1339211"/>
            </a:xfrm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43B37F1-FF10-4F7D-8952-DDBBF143F707}"/>
                  </a:ext>
                </a:extLst>
              </p:cNvPr>
              <p:cNvSpPr/>
              <p:nvPr/>
            </p:nvSpPr>
            <p:spPr>
              <a:xfrm>
                <a:off x="4693877" y="4464737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4D0F66E-08E0-42C9-951B-5B7907C7E180}"/>
                  </a:ext>
                </a:extLst>
              </p:cNvPr>
              <p:cNvSpPr/>
              <p:nvPr/>
            </p:nvSpPr>
            <p:spPr>
              <a:xfrm>
                <a:off x="6882746" y="4407892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A580BDB-6743-4031-B1BB-2725B90CF86D}"/>
                  </a:ext>
                </a:extLst>
              </p:cNvPr>
              <p:cNvSpPr/>
              <p:nvPr/>
            </p:nvSpPr>
            <p:spPr>
              <a:xfrm>
                <a:off x="4410083" y="4095849"/>
                <a:ext cx="300410" cy="1339211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06850" h="1339211">
                    <a:moveTo>
                      <a:pt x="99275" y="1096373"/>
                    </a:moveTo>
                    <a:lnTo>
                      <a:pt x="99275" y="1150665"/>
                    </a:lnTo>
                    <a:lnTo>
                      <a:pt x="207575" y="1150665"/>
                    </a:lnTo>
                    <a:lnTo>
                      <a:pt x="207575" y="1096373"/>
                    </a:lnTo>
                    <a:close/>
                    <a:moveTo>
                      <a:pt x="99275" y="974391"/>
                    </a:moveTo>
                    <a:lnTo>
                      <a:pt x="99275" y="1028684"/>
                    </a:lnTo>
                    <a:lnTo>
                      <a:pt x="207575" y="1028684"/>
                    </a:lnTo>
                    <a:lnTo>
                      <a:pt x="207575" y="974391"/>
                    </a:lnTo>
                    <a:close/>
                    <a:moveTo>
                      <a:pt x="99275" y="852409"/>
                    </a:moveTo>
                    <a:lnTo>
                      <a:pt x="99275" y="906702"/>
                    </a:lnTo>
                    <a:lnTo>
                      <a:pt x="207575" y="906702"/>
                    </a:lnTo>
                    <a:lnTo>
                      <a:pt x="207575" y="852409"/>
                    </a:lnTo>
                    <a:close/>
                    <a:moveTo>
                      <a:pt x="99275" y="730427"/>
                    </a:moveTo>
                    <a:lnTo>
                      <a:pt x="99275" y="784720"/>
                    </a:lnTo>
                    <a:lnTo>
                      <a:pt x="207575" y="784720"/>
                    </a:lnTo>
                    <a:lnTo>
                      <a:pt x="207575" y="730427"/>
                    </a:lnTo>
                    <a:close/>
                    <a:moveTo>
                      <a:pt x="99275" y="608446"/>
                    </a:moveTo>
                    <a:lnTo>
                      <a:pt x="99275" y="662738"/>
                    </a:lnTo>
                    <a:lnTo>
                      <a:pt x="207575" y="662738"/>
                    </a:lnTo>
                    <a:lnTo>
                      <a:pt x="207575" y="608446"/>
                    </a:lnTo>
                    <a:close/>
                    <a:moveTo>
                      <a:pt x="99275" y="486464"/>
                    </a:moveTo>
                    <a:lnTo>
                      <a:pt x="99275" y="540756"/>
                    </a:lnTo>
                    <a:lnTo>
                      <a:pt x="207575" y="540756"/>
                    </a:lnTo>
                    <a:lnTo>
                      <a:pt x="207575" y="486464"/>
                    </a:lnTo>
                    <a:close/>
                    <a:moveTo>
                      <a:pt x="99275" y="364482"/>
                    </a:moveTo>
                    <a:lnTo>
                      <a:pt x="99275" y="418774"/>
                    </a:lnTo>
                    <a:lnTo>
                      <a:pt x="207575" y="418774"/>
                    </a:lnTo>
                    <a:lnTo>
                      <a:pt x="207575" y="364482"/>
                    </a:lnTo>
                    <a:close/>
                    <a:moveTo>
                      <a:pt x="99275" y="242500"/>
                    </a:moveTo>
                    <a:lnTo>
                      <a:pt x="99275" y="296792"/>
                    </a:lnTo>
                    <a:lnTo>
                      <a:pt x="207575" y="296792"/>
                    </a:lnTo>
                    <a:lnTo>
                      <a:pt x="207575" y="242500"/>
                    </a:lnTo>
                    <a:close/>
                    <a:moveTo>
                      <a:pt x="99275" y="120518"/>
                    </a:moveTo>
                    <a:lnTo>
                      <a:pt x="99275" y="174811"/>
                    </a:lnTo>
                    <a:lnTo>
                      <a:pt x="207575" y="174811"/>
                    </a:lnTo>
                    <a:lnTo>
                      <a:pt x="207575" y="120518"/>
                    </a:lnTo>
                    <a:close/>
                    <a:moveTo>
                      <a:pt x="0" y="0"/>
                    </a:moveTo>
                    <a:lnTo>
                      <a:pt x="306850" y="0"/>
                    </a:lnTo>
                    <a:lnTo>
                      <a:pt x="306850" y="1339211"/>
                    </a:lnTo>
                    <a:lnTo>
                      <a:pt x="0" y="1339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57AB6AF-1C4C-4F5F-948B-3459F76D50E1}"/>
                  </a:ext>
                </a:extLst>
              </p:cNvPr>
              <p:cNvSpPr/>
              <p:nvPr/>
            </p:nvSpPr>
            <p:spPr>
              <a:xfrm>
                <a:off x="5216540" y="4730927"/>
                <a:ext cx="623978" cy="704133"/>
              </a:xfrm>
              <a:custGeom>
                <a:avLst/>
                <a:gdLst>
                  <a:gd name="connsiteX0" fmla="*/ 220666 w 637355"/>
                  <a:gd name="connsiteY0" fmla="*/ 230805 h 704133"/>
                  <a:gd name="connsiteX1" fmla="*/ 220666 w 637355"/>
                  <a:gd name="connsiteY1" fmla="*/ 344524 h 704133"/>
                  <a:gd name="connsiteX2" fmla="*/ 334385 w 637355"/>
                  <a:gd name="connsiteY2" fmla="*/ 344524 h 704133"/>
                  <a:gd name="connsiteX3" fmla="*/ 334385 w 637355"/>
                  <a:gd name="connsiteY3" fmla="*/ 230805 h 704133"/>
                  <a:gd name="connsiteX4" fmla="*/ 79542 w 637355"/>
                  <a:gd name="connsiteY4" fmla="*/ 230805 h 704133"/>
                  <a:gd name="connsiteX5" fmla="*/ 79542 w 637355"/>
                  <a:gd name="connsiteY5" fmla="*/ 344524 h 704133"/>
                  <a:gd name="connsiteX6" fmla="*/ 193261 w 637355"/>
                  <a:gd name="connsiteY6" fmla="*/ 344524 h 704133"/>
                  <a:gd name="connsiteX7" fmla="*/ 193261 w 637355"/>
                  <a:gd name="connsiteY7" fmla="*/ 230805 h 704133"/>
                  <a:gd name="connsiteX8" fmla="*/ 220666 w 637355"/>
                  <a:gd name="connsiteY8" fmla="*/ 85254 h 704133"/>
                  <a:gd name="connsiteX9" fmla="*/ 220666 w 637355"/>
                  <a:gd name="connsiteY9" fmla="*/ 198973 h 704133"/>
                  <a:gd name="connsiteX10" fmla="*/ 334385 w 637355"/>
                  <a:gd name="connsiteY10" fmla="*/ 198973 h 704133"/>
                  <a:gd name="connsiteX11" fmla="*/ 334385 w 637355"/>
                  <a:gd name="connsiteY11" fmla="*/ 85254 h 704133"/>
                  <a:gd name="connsiteX12" fmla="*/ 79542 w 637355"/>
                  <a:gd name="connsiteY12" fmla="*/ 85254 h 704133"/>
                  <a:gd name="connsiteX13" fmla="*/ 79542 w 637355"/>
                  <a:gd name="connsiteY13" fmla="*/ 198973 h 704133"/>
                  <a:gd name="connsiteX14" fmla="*/ 193261 w 637355"/>
                  <a:gd name="connsiteY14" fmla="*/ 198973 h 704133"/>
                  <a:gd name="connsiteX15" fmla="*/ 193261 w 637355"/>
                  <a:gd name="connsiteY15" fmla="*/ 85254 h 704133"/>
                  <a:gd name="connsiteX16" fmla="*/ 0 w 637355"/>
                  <a:gd name="connsiteY16" fmla="*/ 0 h 704133"/>
                  <a:gd name="connsiteX17" fmla="*/ 637355 w 637355"/>
                  <a:gd name="connsiteY17" fmla="*/ 0 h 704133"/>
                  <a:gd name="connsiteX18" fmla="*/ 637355 w 637355"/>
                  <a:gd name="connsiteY18" fmla="*/ 704133 h 704133"/>
                  <a:gd name="connsiteX19" fmla="*/ 0 w 637355"/>
                  <a:gd name="connsiteY19" fmla="*/ 704133 h 70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37355" h="704133">
                    <a:moveTo>
                      <a:pt x="220666" y="230805"/>
                    </a:moveTo>
                    <a:lnTo>
                      <a:pt x="220666" y="344524"/>
                    </a:lnTo>
                    <a:lnTo>
                      <a:pt x="334385" y="344524"/>
                    </a:lnTo>
                    <a:lnTo>
                      <a:pt x="334385" y="230805"/>
                    </a:lnTo>
                    <a:close/>
                    <a:moveTo>
                      <a:pt x="79542" y="230805"/>
                    </a:moveTo>
                    <a:lnTo>
                      <a:pt x="79542" y="344524"/>
                    </a:lnTo>
                    <a:lnTo>
                      <a:pt x="193261" y="344524"/>
                    </a:lnTo>
                    <a:lnTo>
                      <a:pt x="193261" y="230805"/>
                    </a:lnTo>
                    <a:close/>
                    <a:moveTo>
                      <a:pt x="220666" y="85254"/>
                    </a:moveTo>
                    <a:lnTo>
                      <a:pt x="220666" y="198973"/>
                    </a:lnTo>
                    <a:lnTo>
                      <a:pt x="334385" y="198973"/>
                    </a:lnTo>
                    <a:lnTo>
                      <a:pt x="334385" y="85254"/>
                    </a:lnTo>
                    <a:close/>
                    <a:moveTo>
                      <a:pt x="79542" y="85254"/>
                    </a:moveTo>
                    <a:lnTo>
                      <a:pt x="79542" y="198973"/>
                    </a:lnTo>
                    <a:lnTo>
                      <a:pt x="193261" y="198973"/>
                    </a:lnTo>
                    <a:lnTo>
                      <a:pt x="193261" y="85254"/>
                    </a:lnTo>
                    <a:close/>
                    <a:moveTo>
                      <a:pt x="0" y="0"/>
                    </a:moveTo>
                    <a:lnTo>
                      <a:pt x="637355" y="0"/>
                    </a:lnTo>
                    <a:lnTo>
                      <a:pt x="637355" y="704133"/>
                    </a:lnTo>
                    <a:lnTo>
                      <a:pt x="0" y="7041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F10B3E95-9AF5-4AC0-B014-6A4E6F62F0EE}"/>
                  </a:ext>
                </a:extLst>
              </p:cNvPr>
              <p:cNvSpPr/>
              <p:nvPr/>
            </p:nvSpPr>
            <p:spPr>
              <a:xfrm>
                <a:off x="5819397" y="4564529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B66632A-A3D6-405A-9B03-DD8D0E42102D}"/>
                  </a:ext>
                </a:extLst>
              </p:cNvPr>
              <p:cNvSpPr/>
              <p:nvPr/>
            </p:nvSpPr>
            <p:spPr>
              <a:xfrm>
                <a:off x="7174463" y="4795378"/>
                <a:ext cx="587663" cy="639087"/>
              </a:xfrm>
              <a:custGeom>
                <a:avLst/>
                <a:gdLst>
                  <a:gd name="connsiteX0" fmla="*/ 426331 w 600261"/>
                  <a:gd name="connsiteY0" fmla="*/ 337859 h 639087"/>
                  <a:gd name="connsiteX1" fmla="*/ 426331 w 600261"/>
                  <a:gd name="connsiteY1" fmla="*/ 451578 h 639087"/>
                  <a:gd name="connsiteX2" fmla="*/ 540050 w 600261"/>
                  <a:gd name="connsiteY2" fmla="*/ 451578 h 639087"/>
                  <a:gd name="connsiteX3" fmla="*/ 540050 w 600261"/>
                  <a:gd name="connsiteY3" fmla="*/ 337859 h 639087"/>
                  <a:gd name="connsiteX4" fmla="*/ 285207 w 600261"/>
                  <a:gd name="connsiteY4" fmla="*/ 337859 h 639087"/>
                  <a:gd name="connsiteX5" fmla="*/ 285207 w 600261"/>
                  <a:gd name="connsiteY5" fmla="*/ 451578 h 639087"/>
                  <a:gd name="connsiteX6" fmla="*/ 398926 w 600261"/>
                  <a:gd name="connsiteY6" fmla="*/ 451578 h 639087"/>
                  <a:gd name="connsiteX7" fmla="*/ 398926 w 600261"/>
                  <a:gd name="connsiteY7" fmla="*/ 337859 h 639087"/>
                  <a:gd name="connsiteX8" fmla="*/ 426331 w 600261"/>
                  <a:gd name="connsiteY8" fmla="*/ 192308 h 639087"/>
                  <a:gd name="connsiteX9" fmla="*/ 426331 w 600261"/>
                  <a:gd name="connsiteY9" fmla="*/ 306027 h 639087"/>
                  <a:gd name="connsiteX10" fmla="*/ 540050 w 600261"/>
                  <a:gd name="connsiteY10" fmla="*/ 306027 h 639087"/>
                  <a:gd name="connsiteX11" fmla="*/ 540050 w 600261"/>
                  <a:gd name="connsiteY11" fmla="*/ 192308 h 639087"/>
                  <a:gd name="connsiteX12" fmla="*/ 285207 w 600261"/>
                  <a:gd name="connsiteY12" fmla="*/ 192308 h 639087"/>
                  <a:gd name="connsiteX13" fmla="*/ 285207 w 600261"/>
                  <a:gd name="connsiteY13" fmla="*/ 306027 h 639087"/>
                  <a:gd name="connsiteX14" fmla="*/ 398926 w 600261"/>
                  <a:gd name="connsiteY14" fmla="*/ 306027 h 639087"/>
                  <a:gd name="connsiteX15" fmla="*/ 398926 w 600261"/>
                  <a:gd name="connsiteY15" fmla="*/ 192308 h 639087"/>
                  <a:gd name="connsiteX16" fmla="*/ 0 w 600261"/>
                  <a:gd name="connsiteY16" fmla="*/ 0 h 639087"/>
                  <a:gd name="connsiteX17" fmla="*/ 306850 w 600261"/>
                  <a:gd name="connsiteY17" fmla="*/ 0 h 639087"/>
                  <a:gd name="connsiteX18" fmla="*/ 306850 w 600261"/>
                  <a:gd name="connsiteY18" fmla="*/ 115748 h 639087"/>
                  <a:gd name="connsiteX19" fmla="*/ 600261 w 600261"/>
                  <a:gd name="connsiteY19" fmla="*/ 115748 h 639087"/>
                  <a:gd name="connsiteX20" fmla="*/ 600261 w 600261"/>
                  <a:gd name="connsiteY20" fmla="*/ 639087 h 639087"/>
                  <a:gd name="connsiteX21" fmla="*/ 0 w 600261"/>
                  <a:gd name="connsiteY21" fmla="*/ 639087 h 639087"/>
                  <a:gd name="connsiteX22" fmla="*/ 0 w 600261"/>
                  <a:gd name="connsiteY22" fmla="*/ 523339 h 639087"/>
                  <a:gd name="connsiteX23" fmla="*/ 0 w 600261"/>
                  <a:gd name="connsiteY23" fmla="*/ 115748 h 63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0261" h="639087">
                    <a:moveTo>
                      <a:pt x="426331" y="337859"/>
                    </a:moveTo>
                    <a:lnTo>
                      <a:pt x="426331" y="451578"/>
                    </a:lnTo>
                    <a:lnTo>
                      <a:pt x="540050" y="451578"/>
                    </a:lnTo>
                    <a:lnTo>
                      <a:pt x="540050" y="337859"/>
                    </a:lnTo>
                    <a:close/>
                    <a:moveTo>
                      <a:pt x="285207" y="337859"/>
                    </a:moveTo>
                    <a:lnTo>
                      <a:pt x="285207" y="451578"/>
                    </a:lnTo>
                    <a:lnTo>
                      <a:pt x="398926" y="451578"/>
                    </a:lnTo>
                    <a:lnTo>
                      <a:pt x="398926" y="337859"/>
                    </a:lnTo>
                    <a:close/>
                    <a:moveTo>
                      <a:pt x="426331" y="192308"/>
                    </a:moveTo>
                    <a:lnTo>
                      <a:pt x="426331" y="306027"/>
                    </a:lnTo>
                    <a:lnTo>
                      <a:pt x="540050" y="306027"/>
                    </a:lnTo>
                    <a:lnTo>
                      <a:pt x="540050" y="192308"/>
                    </a:lnTo>
                    <a:close/>
                    <a:moveTo>
                      <a:pt x="285207" y="192308"/>
                    </a:moveTo>
                    <a:lnTo>
                      <a:pt x="285207" y="306027"/>
                    </a:lnTo>
                    <a:lnTo>
                      <a:pt x="398926" y="306027"/>
                    </a:lnTo>
                    <a:lnTo>
                      <a:pt x="398926" y="192308"/>
                    </a:lnTo>
                    <a:close/>
                    <a:moveTo>
                      <a:pt x="0" y="0"/>
                    </a:moveTo>
                    <a:lnTo>
                      <a:pt x="306850" y="0"/>
                    </a:lnTo>
                    <a:lnTo>
                      <a:pt x="306850" y="115748"/>
                    </a:lnTo>
                    <a:lnTo>
                      <a:pt x="600261" y="115748"/>
                    </a:lnTo>
                    <a:lnTo>
                      <a:pt x="600261" y="639087"/>
                    </a:lnTo>
                    <a:lnTo>
                      <a:pt x="0" y="639087"/>
                    </a:lnTo>
                    <a:lnTo>
                      <a:pt x="0" y="523339"/>
                    </a:lnTo>
                    <a:lnTo>
                      <a:pt x="0" y="1157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C0BA4D0-3287-40CF-B96A-43B13BA807C4}"/>
                  </a:ext>
                </a:extLst>
              </p:cNvPr>
              <p:cNvSpPr/>
              <p:nvPr/>
            </p:nvSpPr>
            <p:spPr>
              <a:xfrm>
                <a:off x="6399687" y="4276328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70A3D36-6E95-4A43-A326-F3C0C8F60F7F}"/>
                  </a:ext>
                </a:extLst>
              </p:cNvPr>
              <p:cNvSpPr/>
              <p:nvPr/>
            </p:nvSpPr>
            <p:spPr>
              <a:xfrm flipH="1">
                <a:off x="4037547" y="4564529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629E66-ED3C-4A85-8560-E4ED6CCC562B}"/>
              </a:ext>
            </a:extLst>
          </p:cNvPr>
          <p:cNvGrpSpPr/>
          <p:nvPr/>
        </p:nvGrpSpPr>
        <p:grpSpPr>
          <a:xfrm rot="16200000">
            <a:off x="5517273" y="2002301"/>
            <a:ext cx="791694" cy="6074652"/>
            <a:chOff x="4093890" y="1870877"/>
            <a:chExt cx="791694" cy="404579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ECDD74-A3EA-479D-A04C-3FF8B90DD2BA}"/>
                </a:ext>
              </a:extLst>
            </p:cNvPr>
            <p:cNvSpPr/>
            <p:nvPr/>
          </p:nvSpPr>
          <p:spPr>
            <a:xfrm>
              <a:off x="4093890" y="2089729"/>
              <a:ext cx="526478" cy="364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pic>
          <p:nvPicPr>
            <p:cNvPr id="38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14A967CC-EA8A-42F2-A380-0032416E3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636281" y="3667365"/>
              <a:ext cx="4045791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37F63E4-DCBB-4C17-AB53-DC6B351FCBA0}"/>
              </a:ext>
            </a:extLst>
          </p:cNvPr>
          <p:cNvSpPr txBox="1"/>
          <p:nvPr/>
        </p:nvSpPr>
        <p:spPr>
          <a:xfrm>
            <a:off x="33697" y="156062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自己當自己的房子價格鑑定師</a:t>
            </a:r>
          </a:p>
        </p:txBody>
      </p:sp>
    </p:spTree>
    <p:extLst>
      <p:ext uri="{BB962C8B-B14F-4D97-AF65-F5344CB8AC3E}">
        <p14:creationId xmlns:p14="http://schemas.microsoft.com/office/powerpoint/2010/main" val="269775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5734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執行方式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Chevron 11">
            <a:extLst>
              <a:ext uri="{FF2B5EF4-FFF2-40B4-BE49-F238E27FC236}">
                <a16:creationId xmlns:a16="http://schemas.microsoft.com/office/drawing/2014/main" id="{4AF56BDB-41A7-4932-899B-FEDFCB8255E8}"/>
              </a:ext>
            </a:extLst>
          </p:cNvPr>
          <p:cNvSpPr/>
          <p:nvPr/>
        </p:nvSpPr>
        <p:spPr>
          <a:xfrm>
            <a:off x="742950" y="3967105"/>
            <a:ext cx="5482968" cy="331023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evron 19">
            <a:extLst>
              <a:ext uri="{FF2B5EF4-FFF2-40B4-BE49-F238E27FC236}">
                <a16:creationId xmlns:a16="http://schemas.microsoft.com/office/drawing/2014/main" id="{FA9FF52D-B01F-46D6-B2FA-EBD8B6C59141}"/>
              </a:ext>
            </a:extLst>
          </p:cNvPr>
          <p:cNvSpPr/>
          <p:nvPr/>
        </p:nvSpPr>
        <p:spPr>
          <a:xfrm>
            <a:off x="5696520" y="3967105"/>
            <a:ext cx="5571556" cy="331023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113">
            <a:extLst>
              <a:ext uri="{FF2B5EF4-FFF2-40B4-BE49-F238E27FC236}">
                <a16:creationId xmlns:a16="http://schemas.microsoft.com/office/drawing/2014/main" id="{BF842139-3959-4170-932D-3C0581647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565" y="1611009"/>
            <a:ext cx="15360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113">
            <a:extLst>
              <a:ext uri="{FF2B5EF4-FFF2-40B4-BE49-F238E27FC236}">
                <a16:creationId xmlns:a16="http://schemas.microsoft.com/office/drawing/2014/main" id="{4A89D99D-1890-4ECE-9737-C69CF733C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830" y="1630900"/>
            <a:ext cx="15360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ACB01A-27BA-485F-BE73-2D904571D671}"/>
              </a:ext>
            </a:extLst>
          </p:cNvPr>
          <p:cNvSpPr txBox="1"/>
          <p:nvPr/>
        </p:nvSpPr>
        <p:spPr>
          <a:xfrm>
            <a:off x="3117988" y="4464798"/>
            <a:ext cx="2243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信義房屋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EA056-2783-42D0-9944-F54EE0C06C25}"/>
              </a:ext>
            </a:extLst>
          </p:cNvPr>
          <p:cNvSpPr txBox="1"/>
          <p:nvPr/>
        </p:nvSpPr>
        <p:spPr>
          <a:xfrm>
            <a:off x="7783806" y="4464798"/>
            <a:ext cx="2501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使用套件：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linear regression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952C57B-0C5F-4421-81FD-8E8456BD48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96271" y="2311512"/>
            <a:ext cx="1899331" cy="1631946"/>
          </a:xfrm>
          <a:prstGeom prst="bentConnector3">
            <a:avLst>
              <a:gd name="adj1" fmla="val 48997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자유형: 도형 62">
            <a:extLst>
              <a:ext uri="{FF2B5EF4-FFF2-40B4-BE49-F238E27FC236}">
                <a16:creationId xmlns:a16="http://schemas.microsoft.com/office/drawing/2014/main" id="{D16DC1EC-4DB5-42DA-8747-E7AF61A63EE2}"/>
              </a:ext>
            </a:extLst>
          </p:cNvPr>
          <p:cNvSpPr>
            <a:spLocks noChangeAspect="1"/>
          </p:cNvSpPr>
          <p:nvPr/>
        </p:nvSpPr>
        <p:spPr>
          <a:xfrm>
            <a:off x="4453008" y="2471981"/>
            <a:ext cx="607936" cy="501306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6DB4CD4-8F92-45DD-B21A-EFD9D1E002F7}"/>
              </a:ext>
            </a:extLst>
          </p:cNvPr>
          <p:cNvSpPr/>
          <p:nvPr/>
        </p:nvSpPr>
        <p:spPr>
          <a:xfrm>
            <a:off x="9049694" y="2321342"/>
            <a:ext cx="536047" cy="590127"/>
          </a:xfrm>
          <a:custGeom>
            <a:avLst/>
            <a:gdLst>
              <a:gd name="connsiteX0" fmla="*/ 836990 w 836628"/>
              <a:gd name="connsiteY0" fmla="*/ 121252 h 989814"/>
              <a:gd name="connsiteX1" fmla="*/ 791623 w 836628"/>
              <a:gd name="connsiteY1" fmla="*/ 82956 h 989814"/>
              <a:gd name="connsiteX2" fmla="*/ 436351 w 836628"/>
              <a:gd name="connsiteY2" fmla="*/ 6363 h 989814"/>
              <a:gd name="connsiteX3" fmla="*/ 401589 w 836628"/>
              <a:gd name="connsiteY3" fmla="*/ 6952 h 989814"/>
              <a:gd name="connsiteX4" fmla="*/ 45727 w 836628"/>
              <a:gd name="connsiteY4" fmla="*/ 82367 h 989814"/>
              <a:gd name="connsiteX5" fmla="*/ 1539 w 836628"/>
              <a:gd name="connsiteY5" fmla="*/ 119485 h 989814"/>
              <a:gd name="connsiteX6" fmla="*/ 13323 w 836628"/>
              <a:gd name="connsiteY6" fmla="*/ 434104 h 989814"/>
              <a:gd name="connsiteX7" fmla="*/ 102288 w 836628"/>
              <a:gd name="connsiteY7" fmla="*/ 712195 h 989814"/>
              <a:gd name="connsiteX8" fmla="*/ 390984 w 836628"/>
              <a:gd name="connsiteY8" fmla="*/ 985572 h 989814"/>
              <a:gd name="connsiteX9" fmla="*/ 447545 w 836628"/>
              <a:gd name="connsiteY9" fmla="*/ 984983 h 989814"/>
              <a:gd name="connsiteX10" fmla="*/ 682037 w 836628"/>
              <a:gd name="connsiteY10" fmla="*/ 781128 h 989814"/>
              <a:gd name="connsiteX11" fmla="*/ 807531 w 836628"/>
              <a:gd name="connsiteY11" fmla="*/ 525426 h 989814"/>
              <a:gd name="connsiteX12" fmla="*/ 836401 w 836628"/>
              <a:gd name="connsiteY12" fmla="*/ 209628 h 989814"/>
              <a:gd name="connsiteX13" fmla="*/ 836990 w 836628"/>
              <a:gd name="connsiteY13" fmla="*/ 121252 h 989814"/>
              <a:gd name="connsiteX14" fmla="*/ 588947 w 836628"/>
              <a:gd name="connsiteY14" fmla="*/ 544280 h 989814"/>
              <a:gd name="connsiteX15" fmla="*/ 500571 w 836628"/>
              <a:gd name="connsiteY15" fmla="*/ 544280 h 989814"/>
              <a:gd name="connsiteX16" fmla="*/ 472880 w 836628"/>
              <a:gd name="connsiteY16" fmla="*/ 571971 h 989814"/>
              <a:gd name="connsiteX17" fmla="*/ 472880 w 836628"/>
              <a:gd name="connsiteY17" fmla="*/ 654456 h 989814"/>
              <a:gd name="connsiteX18" fmla="*/ 428691 w 836628"/>
              <a:gd name="connsiteY18" fmla="*/ 697466 h 989814"/>
              <a:gd name="connsiteX19" fmla="*/ 405124 w 836628"/>
              <a:gd name="connsiteY19" fmla="*/ 697466 h 989814"/>
              <a:gd name="connsiteX20" fmla="*/ 365650 w 836628"/>
              <a:gd name="connsiteY20" fmla="*/ 658580 h 989814"/>
              <a:gd name="connsiteX21" fmla="*/ 365650 w 836628"/>
              <a:gd name="connsiteY21" fmla="*/ 614392 h 989814"/>
              <a:gd name="connsiteX22" fmla="*/ 295538 w 836628"/>
              <a:gd name="connsiteY22" fmla="*/ 544280 h 989814"/>
              <a:gd name="connsiteX23" fmla="*/ 280808 w 836628"/>
              <a:gd name="connsiteY23" fmla="*/ 544280 h 989814"/>
              <a:gd name="connsiteX24" fmla="*/ 212464 w 836628"/>
              <a:gd name="connsiteY24" fmla="*/ 472400 h 989814"/>
              <a:gd name="connsiteX25" fmla="*/ 250761 w 836628"/>
              <a:gd name="connsiteY25" fmla="*/ 434104 h 989814"/>
              <a:gd name="connsiteX26" fmla="*/ 330299 w 836628"/>
              <a:gd name="connsiteY26" fmla="*/ 434104 h 989814"/>
              <a:gd name="connsiteX27" fmla="*/ 366239 w 836628"/>
              <a:gd name="connsiteY27" fmla="*/ 399343 h 989814"/>
              <a:gd name="connsiteX28" fmla="*/ 365650 w 836628"/>
              <a:gd name="connsiteY28" fmla="*/ 319804 h 989814"/>
              <a:gd name="connsiteX29" fmla="*/ 405124 w 836628"/>
              <a:gd name="connsiteY29" fmla="*/ 280329 h 989814"/>
              <a:gd name="connsiteX30" fmla="*/ 437529 w 836628"/>
              <a:gd name="connsiteY30" fmla="*/ 280919 h 989814"/>
              <a:gd name="connsiteX31" fmla="*/ 472880 w 836628"/>
              <a:gd name="connsiteY31" fmla="*/ 318626 h 989814"/>
              <a:gd name="connsiteX32" fmla="*/ 472880 w 836628"/>
              <a:gd name="connsiteY32" fmla="*/ 401110 h 989814"/>
              <a:gd name="connsiteX33" fmla="*/ 504695 w 836628"/>
              <a:gd name="connsiteY33" fmla="*/ 434104 h 989814"/>
              <a:gd name="connsiteX34" fmla="*/ 584234 w 836628"/>
              <a:gd name="connsiteY34" fmla="*/ 434104 h 989814"/>
              <a:gd name="connsiteX35" fmla="*/ 626654 w 836628"/>
              <a:gd name="connsiteY35" fmla="*/ 477114 h 989814"/>
              <a:gd name="connsiteX36" fmla="*/ 626654 w 836628"/>
              <a:gd name="connsiteY36" fmla="*/ 506573 h 989814"/>
              <a:gd name="connsiteX37" fmla="*/ 588947 w 836628"/>
              <a:gd name="connsiteY37" fmla="*/ 544280 h 98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36628" h="989814">
                <a:moveTo>
                  <a:pt x="836990" y="121252"/>
                </a:moveTo>
                <a:cubicBezTo>
                  <a:pt x="835812" y="80599"/>
                  <a:pt x="831098" y="77064"/>
                  <a:pt x="791623" y="82956"/>
                </a:cubicBezTo>
                <a:cubicBezTo>
                  <a:pt x="663772" y="100631"/>
                  <a:pt x="542991" y="86491"/>
                  <a:pt x="436351" y="6363"/>
                </a:cubicBezTo>
                <a:cubicBezTo>
                  <a:pt x="423978" y="-3064"/>
                  <a:pt x="413373" y="-1296"/>
                  <a:pt x="401589" y="6952"/>
                </a:cubicBezTo>
                <a:cubicBezTo>
                  <a:pt x="294949" y="86491"/>
                  <a:pt x="173579" y="101220"/>
                  <a:pt x="45727" y="82367"/>
                </a:cubicBezTo>
                <a:cubicBezTo>
                  <a:pt x="8020" y="77064"/>
                  <a:pt x="2718" y="81188"/>
                  <a:pt x="1539" y="119485"/>
                </a:cubicBezTo>
                <a:cubicBezTo>
                  <a:pt x="-1407" y="224358"/>
                  <a:pt x="-1407" y="329820"/>
                  <a:pt x="13323" y="434104"/>
                </a:cubicBezTo>
                <a:cubicBezTo>
                  <a:pt x="26874" y="531907"/>
                  <a:pt x="43960" y="629710"/>
                  <a:pt x="102288" y="712195"/>
                </a:cubicBezTo>
                <a:cubicBezTo>
                  <a:pt x="180059" y="821782"/>
                  <a:pt x="276095" y="914282"/>
                  <a:pt x="390984" y="985572"/>
                </a:cubicBezTo>
                <a:cubicBezTo>
                  <a:pt x="411605" y="997945"/>
                  <a:pt x="427513" y="997356"/>
                  <a:pt x="447545" y="984983"/>
                </a:cubicBezTo>
                <a:cubicBezTo>
                  <a:pt x="537689" y="930190"/>
                  <a:pt x="611925" y="858310"/>
                  <a:pt x="682037" y="781128"/>
                </a:cubicBezTo>
                <a:cubicBezTo>
                  <a:pt x="749203" y="707482"/>
                  <a:pt x="787499" y="621462"/>
                  <a:pt x="807531" y="525426"/>
                </a:cubicBezTo>
                <a:cubicBezTo>
                  <a:pt x="829331" y="421142"/>
                  <a:pt x="837579" y="315680"/>
                  <a:pt x="836401" y="209628"/>
                </a:cubicBezTo>
                <a:cubicBezTo>
                  <a:pt x="837579" y="180170"/>
                  <a:pt x="838168" y="150711"/>
                  <a:pt x="836990" y="121252"/>
                </a:cubicBezTo>
                <a:close/>
                <a:moveTo>
                  <a:pt x="588947" y="544280"/>
                </a:moveTo>
                <a:cubicBezTo>
                  <a:pt x="559488" y="544280"/>
                  <a:pt x="530030" y="544869"/>
                  <a:pt x="500571" y="544280"/>
                </a:cubicBezTo>
                <a:cubicBezTo>
                  <a:pt x="479950" y="543691"/>
                  <a:pt x="472290" y="551939"/>
                  <a:pt x="472880" y="571971"/>
                </a:cubicBezTo>
                <a:cubicBezTo>
                  <a:pt x="474058" y="599662"/>
                  <a:pt x="473469" y="626764"/>
                  <a:pt x="472880" y="654456"/>
                </a:cubicBezTo>
                <a:cubicBezTo>
                  <a:pt x="472290" y="689217"/>
                  <a:pt x="464042" y="696876"/>
                  <a:pt x="428691" y="697466"/>
                </a:cubicBezTo>
                <a:cubicBezTo>
                  <a:pt x="421032" y="697466"/>
                  <a:pt x="412784" y="697466"/>
                  <a:pt x="405124" y="697466"/>
                </a:cubicBezTo>
                <a:cubicBezTo>
                  <a:pt x="378612" y="698055"/>
                  <a:pt x="364471" y="686271"/>
                  <a:pt x="365650" y="658580"/>
                </a:cubicBezTo>
                <a:cubicBezTo>
                  <a:pt x="366239" y="643851"/>
                  <a:pt x="365650" y="629121"/>
                  <a:pt x="365650" y="614392"/>
                </a:cubicBezTo>
                <a:cubicBezTo>
                  <a:pt x="365650" y="544280"/>
                  <a:pt x="365650" y="544280"/>
                  <a:pt x="295538" y="544280"/>
                </a:cubicBezTo>
                <a:cubicBezTo>
                  <a:pt x="290824" y="544280"/>
                  <a:pt x="285522" y="544280"/>
                  <a:pt x="280808" y="544280"/>
                </a:cubicBezTo>
                <a:cubicBezTo>
                  <a:pt x="213053" y="544280"/>
                  <a:pt x="208929" y="539567"/>
                  <a:pt x="212464" y="472400"/>
                </a:cubicBezTo>
                <a:cubicBezTo>
                  <a:pt x="213642" y="446477"/>
                  <a:pt x="226604" y="434693"/>
                  <a:pt x="250761" y="434104"/>
                </a:cubicBezTo>
                <a:cubicBezTo>
                  <a:pt x="277273" y="433515"/>
                  <a:pt x="303786" y="432337"/>
                  <a:pt x="330299" y="434104"/>
                </a:cubicBezTo>
                <a:cubicBezTo>
                  <a:pt x="356812" y="435872"/>
                  <a:pt x="368006" y="427034"/>
                  <a:pt x="366239" y="399343"/>
                </a:cubicBezTo>
                <a:cubicBezTo>
                  <a:pt x="364471" y="372830"/>
                  <a:pt x="366239" y="346317"/>
                  <a:pt x="365650" y="319804"/>
                </a:cubicBezTo>
                <a:cubicBezTo>
                  <a:pt x="365061" y="292702"/>
                  <a:pt x="378612" y="280329"/>
                  <a:pt x="405124" y="280329"/>
                </a:cubicBezTo>
                <a:cubicBezTo>
                  <a:pt x="415730" y="280329"/>
                  <a:pt x="426924" y="280329"/>
                  <a:pt x="437529" y="280919"/>
                </a:cubicBezTo>
                <a:cubicBezTo>
                  <a:pt x="461096" y="282686"/>
                  <a:pt x="473469" y="294470"/>
                  <a:pt x="472880" y="318626"/>
                </a:cubicBezTo>
                <a:cubicBezTo>
                  <a:pt x="472880" y="346317"/>
                  <a:pt x="474058" y="373419"/>
                  <a:pt x="472880" y="401110"/>
                </a:cubicBezTo>
                <a:cubicBezTo>
                  <a:pt x="471701" y="424677"/>
                  <a:pt x="479950" y="435283"/>
                  <a:pt x="504695" y="434104"/>
                </a:cubicBezTo>
                <a:cubicBezTo>
                  <a:pt x="531208" y="432337"/>
                  <a:pt x="557721" y="433515"/>
                  <a:pt x="584234" y="434104"/>
                </a:cubicBezTo>
                <a:cubicBezTo>
                  <a:pt x="616638" y="435283"/>
                  <a:pt x="626065" y="444709"/>
                  <a:pt x="626654" y="477114"/>
                </a:cubicBezTo>
                <a:cubicBezTo>
                  <a:pt x="626654" y="487130"/>
                  <a:pt x="626654" y="496557"/>
                  <a:pt x="626654" y="506573"/>
                </a:cubicBezTo>
                <a:cubicBezTo>
                  <a:pt x="627244" y="532496"/>
                  <a:pt x="613693" y="544280"/>
                  <a:pt x="588947" y="544280"/>
                </a:cubicBezTo>
                <a:close/>
              </a:path>
            </a:pathLst>
          </a:custGeom>
          <a:solidFill>
            <a:schemeClr val="accent3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449AF-13C3-4D65-AD6D-E0667662FD36}"/>
              </a:ext>
            </a:extLst>
          </p:cNvPr>
          <p:cNvSpPr txBox="1"/>
          <p:nvPr/>
        </p:nvSpPr>
        <p:spPr>
          <a:xfrm>
            <a:off x="2555420" y="2154742"/>
            <a:ext cx="171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資料處理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D61629-DCC0-4BC3-B5EA-A98279541328}"/>
              </a:ext>
            </a:extLst>
          </p:cNvPr>
          <p:cNvSpPr txBox="1"/>
          <p:nvPr/>
        </p:nvSpPr>
        <p:spPr>
          <a:xfrm>
            <a:off x="6765170" y="2155369"/>
            <a:ext cx="198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建模分析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5" name="Connector: Elbow 43">
            <a:extLst>
              <a:ext uri="{FF2B5EF4-FFF2-40B4-BE49-F238E27FC236}">
                <a16:creationId xmlns:a16="http://schemas.microsoft.com/office/drawing/2014/main" id="{2952C57B-0C5F-4421-81FD-8E8456BD48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42932" y="2201466"/>
            <a:ext cx="1899331" cy="1631946"/>
          </a:xfrm>
          <a:prstGeom prst="bentConnector3">
            <a:avLst>
              <a:gd name="adj1" fmla="val 48997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27">
            <a:extLst>
              <a:ext uri="{FF2B5EF4-FFF2-40B4-BE49-F238E27FC236}">
                <a16:creationId xmlns:a16="http://schemas.microsoft.com/office/drawing/2014/main" id="{78EDDC00-B7BC-4D8D-95FB-7EBFE25D85E8}"/>
              </a:ext>
            </a:extLst>
          </p:cNvPr>
          <p:cNvSpPr/>
          <p:nvPr/>
        </p:nvSpPr>
        <p:spPr>
          <a:xfrm rot="10800000">
            <a:off x="10429875" y="3502041"/>
            <a:ext cx="1762125" cy="385820"/>
          </a:xfrm>
          <a:prstGeom prst="chevron">
            <a:avLst>
              <a:gd name="adj" fmla="val 399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Chevron 11">
            <a:extLst>
              <a:ext uri="{FF2B5EF4-FFF2-40B4-BE49-F238E27FC236}">
                <a16:creationId xmlns:a16="http://schemas.microsoft.com/office/drawing/2014/main" id="{4AF56BDB-41A7-4932-899B-FEDFCB8255E8}"/>
              </a:ext>
            </a:extLst>
          </p:cNvPr>
          <p:cNvSpPr/>
          <p:nvPr/>
        </p:nvSpPr>
        <p:spPr>
          <a:xfrm rot="10800000">
            <a:off x="10429875" y="2216859"/>
            <a:ext cx="1762125" cy="373942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309401" y="4192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執行方式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603051" y="21729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資料處理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603051" y="34641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建模分析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71525" y="2976409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建物類型：公寓、華廈、住宅大樓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71525" y="3738409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建物用途：住宅用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71525" y="4500409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使用分區：住宅區、商業區、住商混合區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71525" y="534813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屋齡：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0~60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29932" y="2901875"/>
            <a:ext cx="390689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適用範圍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399715" y="2907412"/>
            <a:ext cx="411052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變數整理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771525" y="213113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區域：台北市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565469"/>
              </p:ext>
            </p:extLst>
          </p:nvPr>
        </p:nvGraphicFramePr>
        <p:xfrm>
          <a:off x="5857487" y="1437134"/>
          <a:ext cx="4525668" cy="51092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84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0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基本變數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區域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面積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使用分區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屋齡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建物類型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樓層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機能變數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台鐵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公園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百貨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公車站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大專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國小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快速道路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直距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國中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捷運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高中職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_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路距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公里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特色變數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採光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住戶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格局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裝潢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管理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景觀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邊間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低公設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屋況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公設多元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靜巷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制震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547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27">
            <a:extLst>
              <a:ext uri="{FF2B5EF4-FFF2-40B4-BE49-F238E27FC236}">
                <a16:creationId xmlns:a16="http://schemas.microsoft.com/office/drawing/2014/main" id="{78EDDC00-B7BC-4D8D-95FB-7EBFE25D85E8}"/>
              </a:ext>
            </a:extLst>
          </p:cNvPr>
          <p:cNvSpPr/>
          <p:nvPr/>
        </p:nvSpPr>
        <p:spPr>
          <a:xfrm rot="10800000">
            <a:off x="10429875" y="3540141"/>
            <a:ext cx="1762125" cy="385820"/>
          </a:xfrm>
          <a:prstGeom prst="chevron">
            <a:avLst>
              <a:gd name="adj" fmla="val 399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Chevron 11">
            <a:extLst>
              <a:ext uri="{FF2B5EF4-FFF2-40B4-BE49-F238E27FC236}">
                <a16:creationId xmlns:a16="http://schemas.microsoft.com/office/drawing/2014/main" id="{4AF56BDB-41A7-4932-899B-FEDFCB8255E8}"/>
              </a:ext>
            </a:extLst>
          </p:cNvPr>
          <p:cNvSpPr/>
          <p:nvPr/>
        </p:nvSpPr>
        <p:spPr>
          <a:xfrm rot="10800000">
            <a:off x="10429875" y="2254959"/>
            <a:ext cx="1762125" cy="373942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309401" y="597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執行方式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603051" y="35022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資料處理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603051" y="221086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建模分析</a:t>
            </a:r>
          </a:p>
        </p:txBody>
      </p:sp>
      <p:sp>
        <p:nvSpPr>
          <p:cNvPr id="9" name="Chevron 11">
            <a:extLst>
              <a:ext uri="{FF2B5EF4-FFF2-40B4-BE49-F238E27FC236}">
                <a16:creationId xmlns:a16="http://schemas.microsoft.com/office/drawing/2014/main" id="{4AF56BDB-41A7-4932-899B-FEDFCB8255E8}"/>
              </a:ext>
            </a:extLst>
          </p:cNvPr>
          <p:cNvSpPr/>
          <p:nvPr/>
        </p:nvSpPr>
        <p:spPr>
          <a:xfrm rot="10800000">
            <a:off x="10429875" y="3508393"/>
            <a:ext cx="1762125" cy="373942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603051" y="34642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建模分析</a:t>
            </a:r>
          </a:p>
        </p:txBody>
      </p:sp>
      <p:sp>
        <p:nvSpPr>
          <p:cNvPr id="11" name="Chevron 27">
            <a:extLst>
              <a:ext uri="{FF2B5EF4-FFF2-40B4-BE49-F238E27FC236}">
                <a16:creationId xmlns:a16="http://schemas.microsoft.com/office/drawing/2014/main" id="{78EDDC00-B7BC-4D8D-95FB-7EBFE25D85E8}"/>
              </a:ext>
            </a:extLst>
          </p:cNvPr>
          <p:cNvSpPr/>
          <p:nvPr/>
        </p:nvSpPr>
        <p:spPr>
          <a:xfrm rot="10800000">
            <a:off x="10429875" y="2244497"/>
            <a:ext cx="1762125" cy="385820"/>
          </a:xfrm>
          <a:prstGeom prst="chevron">
            <a:avLst>
              <a:gd name="adj" fmla="val 399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603051" y="220657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資料處理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71383-A36C-9947-BFA4-3CC54D2EF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60" y="3940807"/>
            <a:ext cx="3050502" cy="1824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787EA9-B58B-4648-8712-3CD04E51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" y="976558"/>
            <a:ext cx="4081951" cy="56788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0D11AC-91AF-5E47-A9A3-E9CC0A6BF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82" y="989642"/>
            <a:ext cx="4778090" cy="5656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0B4DBB-FEE1-B143-964A-DB444627E0F0}"/>
              </a:ext>
            </a:extLst>
          </p:cNvPr>
          <p:cNvSpPr txBox="1"/>
          <p:nvPr/>
        </p:nvSpPr>
        <p:spPr>
          <a:xfrm>
            <a:off x="8440630" y="43577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使用Linear Regression模型預測</a:t>
            </a:r>
          </a:p>
        </p:txBody>
      </p:sp>
    </p:spTree>
    <p:extLst>
      <p:ext uri="{BB962C8B-B14F-4D97-AF65-F5344CB8AC3E}">
        <p14:creationId xmlns:p14="http://schemas.microsoft.com/office/powerpoint/2010/main" val="330588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D129AD1-2C5E-4D3A-BED5-32095CB83638}"/>
              </a:ext>
            </a:extLst>
          </p:cNvPr>
          <p:cNvSpPr txBox="1">
            <a:spLocks/>
          </p:cNvSpPr>
          <p:nvPr/>
        </p:nvSpPr>
        <p:spPr>
          <a:xfrm>
            <a:off x="7767169" y="4362555"/>
            <a:ext cx="4140351" cy="56964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讀入台北市房價資料、並進行資料清洗、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one-hot encoding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等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18">
            <a:extLst>
              <a:ext uri="{FF2B5EF4-FFF2-40B4-BE49-F238E27FC236}">
                <a16:creationId xmlns:a16="http://schemas.microsoft.com/office/drawing/2014/main" id="{D9BF2C2C-1EE8-4CF5-B271-10A03E22CDC8}"/>
              </a:ext>
            </a:extLst>
          </p:cNvPr>
          <p:cNvGrpSpPr/>
          <p:nvPr/>
        </p:nvGrpSpPr>
        <p:grpSpPr>
          <a:xfrm>
            <a:off x="291300" y="833324"/>
            <a:ext cx="4301020" cy="1375703"/>
            <a:chOff x="4822352" y="1916832"/>
            <a:chExt cx="3422056" cy="1375703"/>
          </a:xfrm>
        </p:grpSpPr>
        <p:sp>
          <p:nvSpPr>
            <p:cNvPr id="10" name="Text Placeholder 10">
              <a:extLst>
                <a:ext uri="{FF2B5EF4-FFF2-40B4-BE49-F238E27FC236}">
                  <a16:creationId xmlns:a16="http://schemas.microsoft.com/office/drawing/2014/main" id="{175919DB-812C-4515-8D04-5C1790E8E5E4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10000"/>
                </a:lnSpc>
                <a:buNone/>
              </a:pPr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呼叫所需套件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6DBD5C-C7B6-4E34-84C6-07246F28FD19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Numpy</a:t>
              </a:r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、</a:t>
              </a:r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Pandas</a:t>
              </a:r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：處理匯入資料</a:t>
              </a:r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tkinter</a:t>
              </a:r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：介面設計</a:t>
              </a:r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torch</a:t>
              </a:r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：模型預測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3527333-5483-D14B-9D03-147DE9050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16" y="187272"/>
            <a:ext cx="4970082" cy="28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F9073-1E9F-A144-B02C-20DA22171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578086"/>
            <a:ext cx="5491123" cy="24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7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9D8327-CC7D-42CD-8B04-6F1140AE5D69}"/>
              </a:ext>
            </a:extLst>
          </p:cNvPr>
          <p:cNvSpPr/>
          <p:nvPr/>
        </p:nvSpPr>
        <p:spPr>
          <a:xfrm>
            <a:off x="532563" y="364253"/>
            <a:ext cx="1527349" cy="61294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E0C4C6-9C45-4389-B98B-EFB534E1E24F}"/>
              </a:ext>
            </a:extLst>
          </p:cNvPr>
          <p:cNvSpPr txBox="1">
            <a:spLocks/>
          </p:cNvSpPr>
          <p:nvPr/>
        </p:nvSpPr>
        <p:spPr>
          <a:xfrm rot="16200000">
            <a:off x="-1459523" y="2906913"/>
            <a:ext cx="5511520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FD90B1-D924-43B2-A711-72F1AD387B56}"/>
              </a:ext>
            </a:extLst>
          </p:cNvPr>
          <p:cNvSpPr txBox="1"/>
          <p:nvPr/>
        </p:nvSpPr>
        <p:spPr>
          <a:xfrm>
            <a:off x="2885441" y="5669279"/>
            <a:ext cx="7701280" cy="707886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000" dirty="0"/>
              <a:t>利用</a:t>
            </a:r>
            <a:r>
              <a:rPr lang="en-US" altLang="zh-TW" sz="2000" dirty="0" err="1"/>
              <a:t>tkinder</a:t>
            </a:r>
            <a:r>
              <a:rPr lang="zh-TW" altLang="en-US" sz="2000" dirty="0"/>
              <a:t>設計使用者介面，讓使用者選擇區域、房型、及住處地點距離捷運站多遠等。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1479B8-B25A-AF44-A90B-5DA3E43A1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102" y="188165"/>
            <a:ext cx="3913750" cy="5106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E3FF4-E648-8548-A1A6-BAEB730F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38" y="188165"/>
            <a:ext cx="4118715" cy="510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0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9D8327-CC7D-42CD-8B04-6F1140AE5D69}"/>
              </a:ext>
            </a:extLst>
          </p:cNvPr>
          <p:cNvSpPr/>
          <p:nvPr/>
        </p:nvSpPr>
        <p:spPr>
          <a:xfrm>
            <a:off x="532563" y="364253"/>
            <a:ext cx="1527349" cy="61294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E0C4C6-9C45-4389-B98B-EFB534E1E24F}"/>
              </a:ext>
            </a:extLst>
          </p:cNvPr>
          <p:cNvSpPr txBox="1">
            <a:spLocks/>
          </p:cNvSpPr>
          <p:nvPr/>
        </p:nvSpPr>
        <p:spPr>
          <a:xfrm rot="16200000">
            <a:off x="-1459523" y="2906913"/>
            <a:ext cx="5511520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FD90B1-D924-43B2-A711-72F1AD387B56}"/>
              </a:ext>
            </a:extLst>
          </p:cNvPr>
          <p:cNvSpPr txBox="1"/>
          <p:nvPr/>
        </p:nvSpPr>
        <p:spPr>
          <a:xfrm>
            <a:off x="8821447" y="2346960"/>
            <a:ext cx="2687844" cy="1015663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000" dirty="0"/>
              <a:t>依照使用者選取之資料，利用模型進行房價之預測計算。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88C25-8DE4-6D4E-836B-FE8D8E4A9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98" y="3379153"/>
            <a:ext cx="5918866" cy="3406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6FFD9-FEC2-CE48-985D-4C949FF7C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17" y="53008"/>
            <a:ext cx="3529459" cy="330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6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9D8327-CC7D-42CD-8B04-6F1140AE5D69}"/>
              </a:ext>
            </a:extLst>
          </p:cNvPr>
          <p:cNvSpPr/>
          <p:nvPr/>
        </p:nvSpPr>
        <p:spPr>
          <a:xfrm>
            <a:off x="532563" y="364253"/>
            <a:ext cx="1527349" cy="61294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E0C4C6-9C45-4389-B98B-EFB534E1E24F}"/>
              </a:ext>
            </a:extLst>
          </p:cNvPr>
          <p:cNvSpPr txBox="1">
            <a:spLocks/>
          </p:cNvSpPr>
          <p:nvPr/>
        </p:nvSpPr>
        <p:spPr>
          <a:xfrm rot="16200000">
            <a:off x="-1459523" y="2906913"/>
            <a:ext cx="5511520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FD90B1-D924-43B2-A711-72F1AD387B56}"/>
              </a:ext>
            </a:extLst>
          </p:cNvPr>
          <p:cNvSpPr txBox="1"/>
          <p:nvPr/>
        </p:nvSpPr>
        <p:spPr>
          <a:xfrm>
            <a:off x="9187207" y="3028890"/>
            <a:ext cx="2687844" cy="40011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000" dirty="0"/>
              <a:t>將計算結果呈現。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63193-C448-EA43-811D-AEE854DB3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5312" r="16547" b="7439"/>
          <a:stretch/>
        </p:blipFill>
        <p:spPr>
          <a:xfrm>
            <a:off x="2549624" y="1183370"/>
            <a:ext cx="6395996" cy="44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61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48200" y="3211831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Part 3 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成果展現</a:t>
            </a:r>
          </a:p>
        </p:txBody>
      </p:sp>
    </p:spTree>
    <p:extLst>
      <p:ext uri="{BB962C8B-B14F-4D97-AF65-F5344CB8AC3E}">
        <p14:creationId xmlns:p14="http://schemas.microsoft.com/office/powerpoint/2010/main" val="2582148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3FCF380-2C22-480C-95BA-D338B85D53A5}"/>
              </a:ext>
            </a:extLst>
          </p:cNvPr>
          <p:cNvGrpSpPr/>
          <p:nvPr/>
        </p:nvGrpSpPr>
        <p:grpSpPr>
          <a:xfrm>
            <a:off x="971693" y="2705022"/>
            <a:ext cx="2657135" cy="3067593"/>
            <a:chOff x="907133" y="3119507"/>
            <a:chExt cx="2579663" cy="226607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D341E06-182D-4648-BDFE-D372FF0DE708}"/>
                </a:ext>
              </a:extLst>
            </p:cNvPr>
            <p:cNvSpPr/>
            <p:nvPr/>
          </p:nvSpPr>
          <p:spPr>
            <a:xfrm>
              <a:off x="1047805" y="4375884"/>
              <a:ext cx="2289451" cy="1009696"/>
            </a:xfrm>
            <a:custGeom>
              <a:avLst/>
              <a:gdLst>
                <a:gd name="connsiteX0" fmla="*/ 6926275 w 6925056"/>
                <a:gd name="connsiteY0" fmla="*/ 3057754 h 3054096"/>
                <a:gd name="connsiteX1" fmla="*/ 4183075 w 6925056"/>
                <a:gd name="connsiteY1" fmla="*/ 3057754 h 3054096"/>
                <a:gd name="connsiteX2" fmla="*/ 4184295 w 6925056"/>
                <a:gd name="connsiteY2" fmla="*/ 3036418 h 3054096"/>
                <a:gd name="connsiteX3" fmla="*/ 4184295 w 6925056"/>
                <a:gd name="connsiteY3" fmla="*/ 913181 h 3054096"/>
                <a:gd name="connsiteX4" fmla="*/ 4183075 w 6925056"/>
                <a:gd name="connsiteY4" fmla="*/ 884529 h 3054096"/>
                <a:gd name="connsiteX5" fmla="*/ 2866949 w 6925056"/>
                <a:gd name="connsiteY5" fmla="*/ 884529 h 3054096"/>
                <a:gd name="connsiteX6" fmla="*/ 2866949 w 6925056"/>
                <a:gd name="connsiteY6" fmla="*/ 919277 h 3054096"/>
                <a:gd name="connsiteX7" fmla="*/ 2866949 w 6925056"/>
                <a:gd name="connsiteY7" fmla="*/ 1376477 h 3054096"/>
                <a:gd name="connsiteX8" fmla="*/ 2866339 w 6925056"/>
                <a:gd name="connsiteY8" fmla="*/ 3058363 h 3054096"/>
                <a:gd name="connsiteX9" fmla="*/ 1219 w 6925056"/>
                <a:gd name="connsiteY9" fmla="*/ 3058363 h 3054096"/>
                <a:gd name="connsiteX10" fmla="*/ 0 w 6925056"/>
                <a:gd name="connsiteY10" fmla="*/ 3027883 h 3054096"/>
                <a:gd name="connsiteX11" fmla="*/ 0 w 6925056"/>
                <a:gd name="connsiteY11" fmla="*/ 34747 h 3054096"/>
                <a:gd name="connsiteX12" fmla="*/ 1829 w 6925056"/>
                <a:gd name="connsiteY12" fmla="*/ 609 h 3054096"/>
                <a:gd name="connsiteX13" fmla="*/ 47549 w 6925056"/>
                <a:gd name="connsiteY13" fmla="*/ 609 h 3054096"/>
                <a:gd name="connsiteX14" fmla="*/ 3497885 w 6925056"/>
                <a:gd name="connsiteY14" fmla="*/ 0 h 3054096"/>
                <a:gd name="connsiteX15" fmla="*/ 6865925 w 6925056"/>
                <a:gd name="connsiteY15" fmla="*/ 0 h 3054096"/>
                <a:gd name="connsiteX16" fmla="*/ 6928105 w 6925056"/>
                <a:gd name="connsiteY16" fmla="*/ 62179 h 3054096"/>
                <a:gd name="connsiteX17" fmla="*/ 6926275 w 6925056"/>
                <a:gd name="connsiteY17" fmla="*/ 3057754 h 3054096"/>
                <a:gd name="connsiteX18" fmla="*/ 2348179 w 6925056"/>
                <a:gd name="connsiteY18" fmla="*/ 371246 h 3054096"/>
                <a:gd name="connsiteX19" fmla="*/ 1460602 w 6925056"/>
                <a:gd name="connsiteY19" fmla="*/ 371246 h 3054096"/>
                <a:gd name="connsiteX20" fmla="*/ 1460602 w 6925056"/>
                <a:gd name="connsiteY20" fmla="*/ 896721 h 3054096"/>
                <a:gd name="connsiteX21" fmla="*/ 2348179 w 6925056"/>
                <a:gd name="connsiteY21" fmla="*/ 896721 h 3054096"/>
                <a:gd name="connsiteX22" fmla="*/ 2348179 w 6925056"/>
                <a:gd name="connsiteY22" fmla="*/ 371246 h 3054096"/>
                <a:gd name="connsiteX23" fmla="*/ 6412382 w 6925056"/>
                <a:gd name="connsiteY23" fmla="*/ 897331 h 3054096"/>
                <a:gd name="connsiteX24" fmla="*/ 6412382 w 6925056"/>
                <a:gd name="connsiteY24" fmla="*/ 371246 h 3054096"/>
                <a:gd name="connsiteX25" fmla="*/ 5525415 w 6925056"/>
                <a:gd name="connsiteY25" fmla="*/ 371246 h 3054096"/>
                <a:gd name="connsiteX26" fmla="*/ 5525415 w 6925056"/>
                <a:gd name="connsiteY26" fmla="*/ 897331 h 3054096"/>
                <a:gd name="connsiteX27" fmla="*/ 6412382 w 6925056"/>
                <a:gd name="connsiteY27" fmla="*/ 897331 h 3054096"/>
                <a:gd name="connsiteX28" fmla="*/ 2347570 w 6925056"/>
                <a:gd name="connsiteY28" fmla="*/ 1532534 h 3054096"/>
                <a:gd name="connsiteX29" fmla="*/ 2347570 w 6925056"/>
                <a:gd name="connsiteY29" fmla="*/ 1004621 h 3054096"/>
                <a:gd name="connsiteX30" fmla="*/ 1461211 w 6925056"/>
                <a:gd name="connsiteY30" fmla="*/ 1004621 h 3054096"/>
                <a:gd name="connsiteX31" fmla="*/ 1461211 w 6925056"/>
                <a:gd name="connsiteY31" fmla="*/ 1532534 h 3054096"/>
                <a:gd name="connsiteX32" fmla="*/ 2347570 w 6925056"/>
                <a:gd name="connsiteY32" fmla="*/ 1532534 h 3054096"/>
                <a:gd name="connsiteX33" fmla="*/ 5526024 w 6925056"/>
                <a:gd name="connsiteY33" fmla="*/ 1004011 h 3054096"/>
                <a:gd name="connsiteX34" fmla="*/ 5526024 w 6925056"/>
                <a:gd name="connsiteY34" fmla="*/ 1531315 h 3054096"/>
                <a:gd name="connsiteX35" fmla="*/ 6411773 w 6925056"/>
                <a:gd name="connsiteY35" fmla="*/ 1531315 h 3054096"/>
                <a:gd name="connsiteX36" fmla="*/ 6411773 w 6925056"/>
                <a:gd name="connsiteY36" fmla="*/ 1004011 h 3054096"/>
                <a:gd name="connsiteX37" fmla="*/ 5526024 w 6925056"/>
                <a:gd name="connsiteY37" fmla="*/ 1004011 h 3054096"/>
                <a:gd name="connsiteX38" fmla="*/ 547421 w 6925056"/>
                <a:gd name="connsiteY38" fmla="*/ 1532534 h 3054096"/>
                <a:gd name="connsiteX39" fmla="*/ 1353312 w 6925056"/>
                <a:gd name="connsiteY39" fmla="*/ 1532534 h 3054096"/>
                <a:gd name="connsiteX40" fmla="*/ 1353312 w 6925056"/>
                <a:gd name="connsiteY40" fmla="*/ 1005230 h 3054096"/>
                <a:gd name="connsiteX41" fmla="*/ 547421 w 6925056"/>
                <a:gd name="connsiteY41" fmla="*/ 1005230 h 3054096"/>
                <a:gd name="connsiteX42" fmla="*/ 547421 w 6925056"/>
                <a:gd name="connsiteY42" fmla="*/ 1532534 h 3054096"/>
                <a:gd name="connsiteX43" fmla="*/ 5418735 w 6925056"/>
                <a:gd name="connsiteY43" fmla="*/ 1005230 h 3054096"/>
                <a:gd name="connsiteX44" fmla="*/ 4613453 w 6925056"/>
                <a:gd name="connsiteY44" fmla="*/ 1005230 h 3054096"/>
                <a:gd name="connsiteX45" fmla="*/ 4613453 w 6925056"/>
                <a:gd name="connsiteY45" fmla="*/ 1531315 h 3054096"/>
                <a:gd name="connsiteX46" fmla="*/ 5418735 w 6925056"/>
                <a:gd name="connsiteY46" fmla="*/ 1531315 h 3054096"/>
                <a:gd name="connsiteX47" fmla="*/ 5418735 w 6925056"/>
                <a:gd name="connsiteY47" fmla="*/ 1005230 h 3054096"/>
                <a:gd name="connsiteX48" fmla="*/ 548640 w 6925056"/>
                <a:gd name="connsiteY48" fmla="*/ 370637 h 3054096"/>
                <a:gd name="connsiteX49" fmla="*/ 548640 w 6925056"/>
                <a:gd name="connsiteY49" fmla="*/ 896721 h 3054096"/>
                <a:gd name="connsiteX50" fmla="*/ 1353312 w 6925056"/>
                <a:gd name="connsiteY50" fmla="*/ 896721 h 3054096"/>
                <a:gd name="connsiteX51" fmla="*/ 1353312 w 6925056"/>
                <a:gd name="connsiteY51" fmla="*/ 370637 h 3054096"/>
                <a:gd name="connsiteX52" fmla="*/ 548640 w 6925056"/>
                <a:gd name="connsiteY52" fmla="*/ 370637 h 3054096"/>
                <a:gd name="connsiteX53" fmla="*/ 4613453 w 6925056"/>
                <a:gd name="connsiteY53" fmla="*/ 897331 h 3054096"/>
                <a:gd name="connsiteX54" fmla="*/ 5416906 w 6925056"/>
                <a:gd name="connsiteY54" fmla="*/ 897331 h 3054096"/>
                <a:gd name="connsiteX55" fmla="*/ 5416906 w 6925056"/>
                <a:gd name="connsiteY55" fmla="*/ 370637 h 3054096"/>
                <a:gd name="connsiteX56" fmla="*/ 4613453 w 6925056"/>
                <a:gd name="connsiteY56" fmla="*/ 370637 h 3054096"/>
                <a:gd name="connsiteX57" fmla="*/ 4613453 w 6925056"/>
                <a:gd name="connsiteY57" fmla="*/ 897331 h 305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925056" h="3054096">
                  <a:moveTo>
                    <a:pt x="6926275" y="3057754"/>
                  </a:moveTo>
                  <a:cubicBezTo>
                    <a:pt x="6011875" y="3057754"/>
                    <a:pt x="5097475" y="3057754"/>
                    <a:pt x="4183075" y="3057754"/>
                  </a:cubicBezTo>
                  <a:cubicBezTo>
                    <a:pt x="4183685" y="3050439"/>
                    <a:pt x="4184295" y="3043732"/>
                    <a:pt x="4184295" y="3036418"/>
                  </a:cubicBezTo>
                  <a:cubicBezTo>
                    <a:pt x="4184295" y="2328672"/>
                    <a:pt x="4184295" y="1620926"/>
                    <a:pt x="4184295" y="913181"/>
                  </a:cubicBezTo>
                  <a:cubicBezTo>
                    <a:pt x="4184295" y="904037"/>
                    <a:pt x="4183075" y="895502"/>
                    <a:pt x="4183075" y="884529"/>
                  </a:cubicBezTo>
                  <a:cubicBezTo>
                    <a:pt x="3744163" y="884529"/>
                    <a:pt x="3307080" y="884529"/>
                    <a:pt x="2866949" y="884529"/>
                  </a:cubicBezTo>
                  <a:cubicBezTo>
                    <a:pt x="2866949" y="897331"/>
                    <a:pt x="2866949" y="908304"/>
                    <a:pt x="2866949" y="919277"/>
                  </a:cubicBezTo>
                  <a:cubicBezTo>
                    <a:pt x="2866949" y="1071677"/>
                    <a:pt x="2866949" y="1224077"/>
                    <a:pt x="2866949" y="1376477"/>
                  </a:cubicBezTo>
                  <a:cubicBezTo>
                    <a:pt x="2866949" y="1937309"/>
                    <a:pt x="2866949" y="2497531"/>
                    <a:pt x="2866339" y="3058363"/>
                  </a:cubicBezTo>
                  <a:cubicBezTo>
                    <a:pt x="1911096" y="3058363"/>
                    <a:pt x="956462" y="3058363"/>
                    <a:pt x="1219" y="3058363"/>
                  </a:cubicBezTo>
                  <a:cubicBezTo>
                    <a:pt x="610" y="3048000"/>
                    <a:pt x="0" y="3038247"/>
                    <a:pt x="0" y="3027883"/>
                  </a:cubicBezTo>
                  <a:cubicBezTo>
                    <a:pt x="0" y="2029968"/>
                    <a:pt x="0" y="1032662"/>
                    <a:pt x="0" y="34747"/>
                  </a:cubicBezTo>
                  <a:cubicBezTo>
                    <a:pt x="0" y="24384"/>
                    <a:pt x="1219" y="13411"/>
                    <a:pt x="1829" y="609"/>
                  </a:cubicBezTo>
                  <a:cubicBezTo>
                    <a:pt x="18898" y="609"/>
                    <a:pt x="32918" y="609"/>
                    <a:pt x="47549" y="609"/>
                  </a:cubicBezTo>
                  <a:cubicBezTo>
                    <a:pt x="1197864" y="609"/>
                    <a:pt x="2347570" y="0"/>
                    <a:pt x="3497885" y="0"/>
                  </a:cubicBezTo>
                  <a:cubicBezTo>
                    <a:pt x="4620768" y="0"/>
                    <a:pt x="5743042" y="0"/>
                    <a:pt x="6865925" y="0"/>
                  </a:cubicBezTo>
                  <a:cubicBezTo>
                    <a:pt x="6928105" y="0"/>
                    <a:pt x="6928105" y="0"/>
                    <a:pt x="6928105" y="62179"/>
                  </a:cubicBezTo>
                  <a:cubicBezTo>
                    <a:pt x="6926885" y="1060704"/>
                    <a:pt x="6926275" y="2059229"/>
                    <a:pt x="6926275" y="3057754"/>
                  </a:cubicBezTo>
                  <a:close/>
                  <a:moveTo>
                    <a:pt x="2348179" y="371246"/>
                  </a:moveTo>
                  <a:cubicBezTo>
                    <a:pt x="2051304" y="371246"/>
                    <a:pt x="1755648" y="371246"/>
                    <a:pt x="1460602" y="371246"/>
                  </a:cubicBezTo>
                  <a:cubicBezTo>
                    <a:pt x="1460602" y="547421"/>
                    <a:pt x="1460602" y="721766"/>
                    <a:pt x="1460602" y="896721"/>
                  </a:cubicBezTo>
                  <a:cubicBezTo>
                    <a:pt x="1757477" y="896721"/>
                    <a:pt x="2052523" y="896721"/>
                    <a:pt x="2348179" y="896721"/>
                  </a:cubicBezTo>
                  <a:cubicBezTo>
                    <a:pt x="2348179" y="720547"/>
                    <a:pt x="2348179" y="546201"/>
                    <a:pt x="2348179" y="371246"/>
                  </a:cubicBezTo>
                  <a:close/>
                  <a:moveTo>
                    <a:pt x="6412382" y="897331"/>
                  </a:moveTo>
                  <a:cubicBezTo>
                    <a:pt x="6412382" y="720547"/>
                    <a:pt x="6412382" y="545592"/>
                    <a:pt x="6412382" y="371246"/>
                  </a:cubicBezTo>
                  <a:cubicBezTo>
                    <a:pt x="6115507" y="371246"/>
                    <a:pt x="5820461" y="371246"/>
                    <a:pt x="5525415" y="371246"/>
                  </a:cubicBezTo>
                  <a:cubicBezTo>
                    <a:pt x="5525415" y="547421"/>
                    <a:pt x="5525415" y="721766"/>
                    <a:pt x="5525415" y="897331"/>
                  </a:cubicBezTo>
                  <a:cubicBezTo>
                    <a:pt x="5821070" y="897331"/>
                    <a:pt x="6114898" y="897331"/>
                    <a:pt x="6412382" y="897331"/>
                  </a:cubicBezTo>
                  <a:close/>
                  <a:moveTo>
                    <a:pt x="2347570" y="1532534"/>
                  </a:moveTo>
                  <a:cubicBezTo>
                    <a:pt x="2347570" y="1355141"/>
                    <a:pt x="2347570" y="1180186"/>
                    <a:pt x="2347570" y="1004621"/>
                  </a:cubicBezTo>
                  <a:cubicBezTo>
                    <a:pt x="2051304" y="1004621"/>
                    <a:pt x="1757477" y="1004621"/>
                    <a:pt x="1461211" y="1004621"/>
                  </a:cubicBezTo>
                  <a:cubicBezTo>
                    <a:pt x="1461211" y="1180795"/>
                    <a:pt x="1461211" y="1355750"/>
                    <a:pt x="1461211" y="1532534"/>
                  </a:cubicBezTo>
                  <a:cubicBezTo>
                    <a:pt x="1757477" y="1532534"/>
                    <a:pt x="2051304" y="1532534"/>
                    <a:pt x="2347570" y="1532534"/>
                  </a:cubicBezTo>
                  <a:close/>
                  <a:moveTo>
                    <a:pt x="5526024" y="1004011"/>
                  </a:moveTo>
                  <a:cubicBezTo>
                    <a:pt x="5526024" y="1182014"/>
                    <a:pt x="5526024" y="1356970"/>
                    <a:pt x="5526024" y="1531315"/>
                  </a:cubicBezTo>
                  <a:cubicBezTo>
                    <a:pt x="5822899" y="1531315"/>
                    <a:pt x="6117946" y="1531315"/>
                    <a:pt x="6411773" y="1531315"/>
                  </a:cubicBezTo>
                  <a:cubicBezTo>
                    <a:pt x="6411773" y="1353922"/>
                    <a:pt x="6411773" y="1178966"/>
                    <a:pt x="6411773" y="1004011"/>
                  </a:cubicBezTo>
                  <a:cubicBezTo>
                    <a:pt x="6115507" y="1004011"/>
                    <a:pt x="5822290" y="1004011"/>
                    <a:pt x="5526024" y="1004011"/>
                  </a:cubicBezTo>
                  <a:close/>
                  <a:moveTo>
                    <a:pt x="547421" y="1532534"/>
                  </a:moveTo>
                  <a:cubicBezTo>
                    <a:pt x="816864" y="1532534"/>
                    <a:pt x="1084478" y="1532534"/>
                    <a:pt x="1353312" y="1532534"/>
                  </a:cubicBezTo>
                  <a:cubicBezTo>
                    <a:pt x="1353312" y="1356360"/>
                    <a:pt x="1353312" y="1181405"/>
                    <a:pt x="1353312" y="1005230"/>
                  </a:cubicBezTo>
                  <a:cubicBezTo>
                    <a:pt x="1084478" y="1005230"/>
                    <a:pt x="816864" y="1005230"/>
                    <a:pt x="547421" y="1005230"/>
                  </a:cubicBezTo>
                  <a:cubicBezTo>
                    <a:pt x="547421" y="1180795"/>
                    <a:pt x="547421" y="1354531"/>
                    <a:pt x="547421" y="1532534"/>
                  </a:cubicBezTo>
                  <a:close/>
                  <a:moveTo>
                    <a:pt x="5418735" y="1005230"/>
                  </a:moveTo>
                  <a:cubicBezTo>
                    <a:pt x="5149291" y="1005230"/>
                    <a:pt x="4881677" y="1005230"/>
                    <a:pt x="4613453" y="1005230"/>
                  </a:cubicBezTo>
                  <a:cubicBezTo>
                    <a:pt x="4613453" y="1182014"/>
                    <a:pt x="4613453" y="1356360"/>
                    <a:pt x="4613453" y="1531315"/>
                  </a:cubicBezTo>
                  <a:cubicBezTo>
                    <a:pt x="4882896" y="1531315"/>
                    <a:pt x="5149901" y="1531315"/>
                    <a:pt x="5418735" y="1531315"/>
                  </a:cubicBezTo>
                  <a:cubicBezTo>
                    <a:pt x="5418735" y="1355750"/>
                    <a:pt x="5418735" y="1182014"/>
                    <a:pt x="5418735" y="1005230"/>
                  </a:cubicBezTo>
                  <a:close/>
                  <a:moveTo>
                    <a:pt x="548640" y="370637"/>
                  </a:moveTo>
                  <a:cubicBezTo>
                    <a:pt x="548640" y="547421"/>
                    <a:pt x="548640" y="721766"/>
                    <a:pt x="548640" y="896721"/>
                  </a:cubicBezTo>
                  <a:cubicBezTo>
                    <a:pt x="818083" y="896721"/>
                    <a:pt x="1085088" y="896721"/>
                    <a:pt x="1353312" y="896721"/>
                  </a:cubicBezTo>
                  <a:cubicBezTo>
                    <a:pt x="1353312" y="720547"/>
                    <a:pt x="1353312" y="546201"/>
                    <a:pt x="1353312" y="370637"/>
                  </a:cubicBezTo>
                  <a:cubicBezTo>
                    <a:pt x="1084478" y="370637"/>
                    <a:pt x="818083" y="370637"/>
                    <a:pt x="548640" y="370637"/>
                  </a:cubicBezTo>
                  <a:close/>
                  <a:moveTo>
                    <a:pt x="4613453" y="897331"/>
                  </a:moveTo>
                  <a:cubicBezTo>
                    <a:pt x="4882896" y="897331"/>
                    <a:pt x="5149901" y="897331"/>
                    <a:pt x="5416906" y="897331"/>
                  </a:cubicBezTo>
                  <a:cubicBezTo>
                    <a:pt x="5416906" y="720547"/>
                    <a:pt x="5416906" y="545592"/>
                    <a:pt x="5416906" y="370637"/>
                  </a:cubicBezTo>
                  <a:cubicBezTo>
                    <a:pt x="5148072" y="370637"/>
                    <a:pt x="4881677" y="370637"/>
                    <a:pt x="4613453" y="370637"/>
                  </a:cubicBezTo>
                  <a:cubicBezTo>
                    <a:pt x="4613453" y="546811"/>
                    <a:pt x="4613453" y="721157"/>
                    <a:pt x="4613453" y="897331"/>
                  </a:cubicBezTo>
                  <a:close/>
                </a:path>
              </a:pathLst>
            </a:custGeom>
            <a:solidFill>
              <a:schemeClr val="accent1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5BB430-3FB2-4AD6-89B3-A2EADCE20392}"/>
                </a:ext>
              </a:extLst>
            </p:cNvPr>
            <p:cNvSpPr/>
            <p:nvPr/>
          </p:nvSpPr>
          <p:spPr>
            <a:xfrm>
              <a:off x="1995428" y="4668111"/>
              <a:ext cx="435318" cy="717469"/>
            </a:xfrm>
            <a:custGeom>
              <a:avLst/>
              <a:gdLst>
                <a:gd name="connsiteX0" fmla="*/ 0 w 1316736"/>
                <a:gd name="connsiteY0" fmla="*/ 2173834 h 2170176"/>
                <a:gd name="connsiteX1" fmla="*/ 609 w 1316736"/>
                <a:gd name="connsiteY1" fmla="*/ 491947 h 2170176"/>
                <a:gd name="connsiteX2" fmla="*/ 609 w 1316736"/>
                <a:gd name="connsiteY2" fmla="*/ 34747 h 2170176"/>
                <a:gd name="connsiteX3" fmla="*/ 609 w 1316736"/>
                <a:gd name="connsiteY3" fmla="*/ 0 h 2170176"/>
                <a:gd name="connsiteX4" fmla="*/ 1316736 w 1316736"/>
                <a:gd name="connsiteY4" fmla="*/ 0 h 2170176"/>
                <a:gd name="connsiteX5" fmla="*/ 1317955 w 1316736"/>
                <a:gd name="connsiteY5" fmla="*/ 28651 h 2170176"/>
                <a:gd name="connsiteX6" fmla="*/ 1317955 w 1316736"/>
                <a:gd name="connsiteY6" fmla="*/ 2151888 h 2170176"/>
                <a:gd name="connsiteX7" fmla="*/ 1316736 w 1316736"/>
                <a:gd name="connsiteY7" fmla="*/ 2173224 h 2170176"/>
                <a:gd name="connsiteX8" fmla="*/ 0 w 1316736"/>
                <a:gd name="connsiteY8" fmla="*/ 2173834 h 217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736" h="2170176">
                  <a:moveTo>
                    <a:pt x="0" y="2173834"/>
                  </a:moveTo>
                  <a:cubicBezTo>
                    <a:pt x="0" y="1613002"/>
                    <a:pt x="0" y="1052779"/>
                    <a:pt x="609" y="491947"/>
                  </a:cubicBezTo>
                  <a:cubicBezTo>
                    <a:pt x="609" y="339547"/>
                    <a:pt x="609" y="187147"/>
                    <a:pt x="609" y="34747"/>
                  </a:cubicBezTo>
                  <a:cubicBezTo>
                    <a:pt x="609" y="23774"/>
                    <a:pt x="609" y="12801"/>
                    <a:pt x="609" y="0"/>
                  </a:cubicBezTo>
                  <a:cubicBezTo>
                    <a:pt x="440741" y="0"/>
                    <a:pt x="877824" y="0"/>
                    <a:pt x="1316736" y="0"/>
                  </a:cubicBezTo>
                  <a:cubicBezTo>
                    <a:pt x="1317346" y="10363"/>
                    <a:pt x="1317955" y="19507"/>
                    <a:pt x="1317955" y="28651"/>
                  </a:cubicBezTo>
                  <a:cubicBezTo>
                    <a:pt x="1317955" y="736397"/>
                    <a:pt x="1317955" y="1444142"/>
                    <a:pt x="1317955" y="2151888"/>
                  </a:cubicBezTo>
                  <a:cubicBezTo>
                    <a:pt x="1317955" y="2159203"/>
                    <a:pt x="1317346" y="2165908"/>
                    <a:pt x="1316736" y="2173224"/>
                  </a:cubicBezTo>
                  <a:cubicBezTo>
                    <a:pt x="877824" y="2173834"/>
                    <a:pt x="438912" y="2173834"/>
                    <a:pt x="0" y="217383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4BAE85-AFA4-4DC4-9B1D-0074EB1D422D}"/>
                </a:ext>
              </a:extLst>
            </p:cNvPr>
            <p:cNvSpPr/>
            <p:nvPr/>
          </p:nvSpPr>
          <p:spPr>
            <a:xfrm>
              <a:off x="1530887" y="4708015"/>
              <a:ext cx="292227" cy="173321"/>
            </a:xfrm>
            <a:custGeom>
              <a:avLst/>
              <a:gdLst>
                <a:gd name="connsiteX0" fmla="*/ 886358 w 883920"/>
                <a:gd name="connsiteY0" fmla="*/ 527913 h 524256"/>
                <a:gd name="connsiteX1" fmla="*/ 0 w 883920"/>
                <a:gd name="connsiteY1" fmla="*/ 527913 h 524256"/>
                <a:gd name="connsiteX2" fmla="*/ 0 w 883920"/>
                <a:gd name="connsiteY2" fmla="*/ 0 h 524256"/>
                <a:gd name="connsiteX3" fmla="*/ 886358 w 883920"/>
                <a:gd name="connsiteY3" fmla="*/ 0 h 524256"/>
                <a:gd name="connsiteX4" fmla="*/ 886358 w 883920"/>
                <a:gd name="connsiteY4" fmla="*/ 527913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886358" y="527913"/>
                  </a:moveTo>
                  <a:cubicBezTo>
                    <a:pt x="590093" y="527913"/>
                    <a:pt x="296266" y="527913"/>
                    <a:pt x="0" y="527913"/>
                  </a:cubicBezTo>
                  <a:cubicBezTo>
                    <a:pt x="0" y="351739"/>
                    <a:pt x="0" y="176784"/>
                    <a:pt x="0" y="0"/>
                  </a:cubicBezTo>
                  <a:cubicBezTo>
                    <a:pt x="295656" y="0"/>
                    <a:pt x="590093" y="0"/>
                    <a:pt x="886358" y="0"/>
                  </a:cubicBezTo>
                  <a:cubicBezTo>
                    <a:pt x="886358" y="175565"/>
                    <a:pt x="886358" y="350520"/>
                    <a:pt x="886358" y="527913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67AC38-196C-4EA1-9D6D-555F4B4D672B}"/>
                </a:ext>
              </a:extLst>
            </p:cNvPr>
            <p:cNvSpPr/>
            <p:nvPr/>
          </p:nvSpPr>
          <p:spPr>
            <a:xfrm>
              <a:off x="2874731" y="4707813"/>
              <a:ext cx="292227" cy="173321"/>
            </a:xfrm>
            <a:custGeom>
              <a:avLst/>
              <a:gdLst>
                <a:gd name="connsiteX0" fmla="*/ 0 w 883920"/>
                <a:gd name="connsiteY0" fmla="*/ 0 h 524256"/>
                <a:gd name="connsiteX1" fmla="*/ 885749 w 883920"/>
                <a:gd name="connsiteY1" fmla="*/ 0 h 524256"/>
                <a:gd name="connsiteX2" fmla="*/ 885749 w 883920"/>
                <a:gd name="connsiteY2" fmla="*/ 527304 h 524256"/>
                <a:gd name="connsiteX3" fmla="*/ 0 w 883920"/>
                <a:gd name="connsiteY3" fmla="*/ 527304 h 524256"/>
                <a:gd name="connsiteX4" fmla="*/ 0 w 883920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0" y="0"/>
                  </a:moveTo>
                  <a:cubicBezTo>
                    <a:pt x="296266" y="0"/>
                    <a:pt x="589483" y="0"/>
                    <a:pt x="885749" y="0"/>
                  </a:cubicBezTo>
                  <a:cubicBezTo>
                    <a:pt x="885749" y="175565"/>
                    <a:pt x="885749" y="350520"/>
                    <a:pt x="885749" y="527304"/>
                  </a:cubicBezTo>
                  <a:cubicBezTo>
                    <a:pt x="591922" y="527304"/>
                    <a:pt x="296875" y="527304"/>
                    <a:pt x="0" y="527304"/>
                  </a:cubicBezTo>
                  <a:cubicBezTo>
                    <a:pt x="0" y="352959"/>
                    <a:pt x="0" y="1780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B4013A-E432-44EB-8309-1C19ED0959F2}"/>
                </a:ext>
              </a:extLst>
            </p:cNvPr>
            <p:cNvSpPr/>
            <p:nvPr/>
          </p:nvSpPr>
          <p:spPr>
            <a:xfrm>
              <a:off x="1228785" y="4708217"/>
              <a:ext cx="266028" cy="173321"/>
            </a:xfrm>
            <a:custGeom>
              <a:avLst/>
              <a:gdLst>
                <a:gd name="connsiteX0" fmla="*/ 0 w 804672"/>
                <a:gd name="connsiteY0" fmla="*/ 527304 h 524256"/>
                <a:gd name="connsiteX1" fmla="*/ 0 w 804672"/>
                <a:gd name="connsiteY1" fmla="*/ 0 h 524256"/>
                <a:gd name="connsiteX2" fmla="*/ 805891 w 804672"/>
                <a:gd name="connsiteY2" fmla="*/ 0 h 524256"/>
                <a:gd name="connsiteX3" fmla="*/ 805891 w 804672"/>
                <a:gd name="connsiteY3" fmla="*/ 527304 h 524256"/>
                <a:gd name="connsiteX4" fmla="*/ 0 w 804672"/>
                <a:gd name="connsiteY4" fmla="*/ 52730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0" y="527304"/>
                  </a:moveTo>
                  <a:cubicBezTo>
                    <a:pt x="0" y="349911"/>
                    <a:pt x="0" y="175565"/>
                    <a:pt x="0" y="0"/>
                  </a:cubicBezTo>
                  <a:cubicBezTo>
                    <a:pt x="269443" y="0"/>
                    <a:pt x="536448" y="0"/>
                    <a:pt x="805891" y="0"/>
                  </a:cubicBezTo>
                  <a:cubicBezTo>
                    <a:pt x="805891" y="176175"/>
                    <a:pt x="805891" y="351130"/>
                    <a:pt x="805891" y="527304"/>
                  </a:cubicBezTo>
                  <a:cubicBezTo>
                    <a:pt x="536448" y="527304"/>
                    <a:pt x="269443" y="527304"/>
                    <a:pt x="0" y="52730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F3DD40-4990-4E63-95BC-B5A87BBC2FE3}"/>
                </a:ext>
              </a:extLst>
            </p:cNvPr>
            <p:cNvSpPr/>
            <p:nvPr/>
          </p:nvSpPr>
          <p:spPr>
            <a:xfrm>
              <a:off x="2573031" y="4708217"/>
              <a:ext cx="266028" cy="173321"/>
            </a:xfrm>
            <a:custGeom>
              <a:avLst/>
              <a:gdLst>
                <a:gd name="connsiteX0" fmla="*/ 805282 w 804672"/>
                <a:gd name="connsiteY0" fmla="*/ 0 h 524256"/>
                <a:gd name="connsiteX1" fmla="*/ 805282 w 804672"/>
                <a:gd name="connsiteY1" fmla="*/ 526085 h 524256"/>
                <a:gd name="connsiteX2" fmla="*/ 0 w 804672"/>
                <a:gd name="connsiteY2" fmla="*/ 526085 h 524256"/>
                <a:gd name="connsiteX3" fmla="*/ 0 w 804672"/>
                <a:gd name="connsiteY3" fmla="*/ 0 h 524256"/>
                <a:gd name="connsiteX4" fmla="*/ 805282 w 804672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805282" y="0"/>
                  </a:moveTo>
                  <a:cubicBezTo>
                    <a:pt x="805282" y="176784"/>
                    <a:pt x="805282" y="349911"/>
                    <a:pt x="805282" y="526085"/>
                  </a:cubicBezTo>
                  <a:cubicBezTo>
                    <a:pt x="537058" y="526085"/>
                    <a:pt x="269443" y="526085"/>
                    <a:pt x="0" y="526085"/>
                  </a:cubicBezTo>
                  <a:cubicBezTo>
                    <a:pt x="0" y="351130"/>
                    <a:pt x="0" y="176784"/>
                    <a:pt x="0" y="0"/>
                  </a:cubicBezTo>
                  <a:cubicBezTo>
                    <a:pt x="268224" y="0"/>
                    <a:pt x="535839" y="0"/>
                    <a:pt x="805282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A3AE24-968A-472B-ABC2-284CED205664}"/>
                </a:ext>
              </a:extLst>
            </p:cNvPr>
            <p:cNvGrpSpPr/>
            <p:nvPr/>
          </p:nvGrpSpPr>
          <p:grpSpPr>
            <a:xfrm>
              <a:off x="907133" y="3119507"/>
              <a:ext cx="2579663" cy="1552433"/>
              <a:chOff x="907133" y="3119507"/>
              <a:chExt cx="2579663" cy="1552433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C9DA37-63C6-4A7A-96B1-4EF08D929DDF}"/>
                  </a:ext>
                </a:extLst>
              </p:cNvPr>
              <p:cNvSpPr/>
              <p:nvPr/>
            </p:nvSpPr>
            <p:spPr>
              <a:xfrm>
                <a:off x="907133" y="3119507"/>
                <a:ext cx="2579663" cy="1203171"/>
              </a:xfrm>
              <a:custGeom>
                <a:avLst/>
                <a:gdLst>
                  <a:gd name="connsiteX0" fmla="*/ 3877056 w 7802880"/>
                  <a:gd name="connsiteY0" fmla="*/ 0 h 3639312"/>
                  <a:gd name="connsiteX1" fmla="*/ 3883152 w 7802880"/>
                  <a:gd name="connsiteY1" fmla="*/ 0 h 3639312"/>
                  <a:gd name="connsiteX2" fmla="*/ 3903269 w 7802880"/>
                  <a:gd name="connsiteY2" fmla="*/ 18288 h 3639312"/>
                  <a:gd name="connsiteX3" fmla="*/ 5491277 w 7802880"/>
                  <a:gd name="connsiteY3" fmla="*/ 1210666 h 3639312"/>
                  <a:gd name="connsiteX4" fmla="*/ 5586984 w 7802880"/>
                  <a:gd name="connsiteY4" fmla="*/ 1242365 h 3639312"/>
                  <a:gd name="connsiteX5" fmla="*/ 6717792 w 7802880"/>
                  <a:gd name="connsiteY5" fmla="*/ 1239926 h 3639312"/>
                  <a:gd name="connsiteX6" fmla="*/ 6797650 w 7802880"/>
                  <a:gd name="connsiteY6" fmla="*/ 1292962 h 3639312"/>
                  <a:gd name="connsiteX7" fmla="*/ 7774839 w 7802880"/>
                  <a:gd name="connsiteY7" fmla="*/ 3573475 h 3639312"/>
                  <a:gd name="connsiteX8" fmla="*/ 7802880 w 7802880"/>
                  <a:gd name="connsiteY8" fmla="*/ 3633216 h 3639312"/>
                  <a:gd name="connsiteX9" fmla="*/ 7802880 w 7802880"/>
                  <a:gd name="connsiteY9" fmla="*/ 3639312 h 3639312"/>
                  <a:gd name="connsiteX10" fmla="*/ 7766914 w 7802880"/>
                  <a:gd name="connsiteY10" fmla="*/ 3642360 h 3639312"/>
                  <a:gd name="connsiteX11" fmla="*/ 35966 w 7802880"/>
                  <a:gd name="connsiteY11" fmla="*/ 3642360 h 3639312"/>
                  <a:gd name="connsiteX12" fmla="*/ 0 w 7802880"/>
                  <a:gd name="connsiteY12" fmla="*/ 3639312 h 3639312"/>
                  <a:gd name="connsiteX13" fmla="*/ 0 w 7802880"/>
                  <a:gd name="connsiteY13" fmla="*/ 3633216 h 3639312"/>
                  <a:gd name="connsiteX14" fmla="*/ 10363 w 7802880"/>
                  <a:gd name="connsiteY14" fmla="*/ 3615538 h 3639312"/>
                  <a:gd name="connsiteX15" fmla="*/ 1007059 w 7802880"/>
                  <a:gd name="connsiteY15" fmla="*/ 1288085 h 3639312"/>
                  <a:gd name="connsiteX16" fmla="*/ 1080211 w 7802880"/>
                  <a:gd name="connsiteY16" fmla="*/ 1240536 h 3639312"/>
                  <a:gd name="connsiteX17" fmla="*/ 2189074 w 7802880"/>
                  <a:gd name="connsiteY17" fmla="*/ 1243584 h 3639312"/>
                  <a:gd name="connsiteX18" fmla="*/ 2295754 w 7802880"/>
                  <a:gd name="connsiteY18" fmla="*/ 1207618 h 3639312"/>
                  <a:gd name="connsiteX19" fmla="*/ 3126029 w 7802880"/>
                  <a:gd name="connsiteY19" fmla="*/ 573634 h 3639312"/>
                  <a:gd name="connsiteX20" fmla="*/ 3877056 w 7802880"/>
                  <a:gd name="connsiteY20" fmla="*/ 0 h 3639312"/>
                  <a:gd name="connsiteX21" fmla="*/ 5071872 w 7802880"/>
                  <a:gd name="connsiteY21" fmla="*/ 2077517 h 3639312"/>
                  <a:gd name="connsiteX22" fmla="*/ 3970325 w 7802880"/>
                  <a:gd name="connsiteY22" fmla="*/ 2077517 h 3639312"/>
                  <a:gd name="connsiteX23" fmla="*/ 3970325 w 7802880"/>
                  <a:gd name="connsiteY23" fmla="*/ 2881579 h 3639312"/>
                  <a:gd name="connsiteX24" fmla="*/ 5071872 w 7802880"/>
                  <a:gd name="connsiteY24" fmla="*/ 2881579 h 3639312"/>
                  <a:gd name="connsiteX25" fmla="*/ 5071872 w 7802880"/>
                  <a:gd name="connsiteY25" fmla="*/ 2077517 h 3639312"/>
                  <a:gd name="connsiteX26" fmla="*/ 3819754 w 7802880"/>
                  <a:gd name="connsiteY26" fmla="*/ 2882798 h 3639312"/>
                  <a:gd name="connsiteX27" fmla="*/ 3819754 w 7802880"/>
                  <a:gd name="connsiteY27" fmla="*/ 2079346 h 3639312"/>
                  <a:gd name="connsiteX28" fmla="*/ 2717597 w 7802880"/>
                  <a:gd name="connsiteY28" fmla="*/ 2079346 h 3639312"/>
                  <a:gd name="connsiteX29" fmla="*/ 2717597 w 7802880"/>
                  <a:gd name="connsiteY29" fmla="*/ 2882798 h 3639312"/>
                  <a:gd name="connsiteX30" fmla="*/ 3819754 w 7802880"/>
                  <a:gd name="connsiteY30" fmla="*/ 2882798 h 3639312"/>
                  <a:gd name="connsiteX31" fmla="*/ 3889858 w 7802880"/>
                  <a:gd name="connsiteY31" fmla="*/ 303581 h 3639312"/>
                  <a:gd name="connsiteX32" fmla="*/ 5677205 w 7802880"/>
                  <a:gd name="connsiteY32" fmla="*/ 1648358 h 3639312"/>
                  <a:gd name="connsiteX33" fmla="*/ 5677815 w 7802880"/>
                  <a:gd name="connsiteY33" fmla="*/ 1422806 h 3639312"/>
                  <a:gd name="connsiteX34" fmla="*/ 5630876 w 7802880"/>
                  <a:gd name="connsiteY34" fmla="*/ 1325270 h 3639312"/>
                  <a:gd name="connsiteX35" fmla="*/ 4153815 w 7802880"/>
                  <a:gd name="connsiteY35" fmla="*/ 218846 h 3639312"/>
                  <a:gd name="connsiteX36" fmla="*/ 3878885 w 7802880"/>
                  <a:gd name="connsiteY36" fmla="*/ 12802 h 3639312"/>
                  <a:gd name="connsiteX37" fmla="*/ 3857549 w 7802880"/>
                  <a:gd name="connsiteY37" fmla="*/ 28042 h 3639312"/>
                  <a:gd name="connsiteX38" fmla="*/ 2976067 w 7802880"/>
                  <a:gd name="connsiteY38" fmla="*/ 700430 h 3639312"/>
                  <a:gd name="connsiteX39" fmla="*/ 2128114 w 7802880"/>
                  <a:gd name="connsiteY39" fmla="*/ 1346606 h 3639312"/>
                  <a:gd name="connsiteX40" fmla="*/ 2092757 w 7802880"/>
                  <a:gd name="connsiteY40" fmla="*/ 1409395 h 3639312"/>
                  <a:gd name="connsiteX41" fmla="*/ 2093976 w 7802880"/>
                  <a:gd name="connsiteY41" fmla="*/ 1595323 h 3639312"/>
                  <a:gd name="connsiteX42" fmla="*/ 2098243 w 7802880"/>
                  <a:gd name="connsiteY42" fmla="*/ 1631899 h 3639312"/>
                  <a:gd name="connsiteX43" fmla="*/ 3889858 w 7802880"/>
                  <a:gd name="connsiteY43" fmla="*/ 303581 h 3639312"/>
                  <a:gd name="connsiteX44" fmla="*/ 2717597 w 7802880"/>
                  <a:gd name="connsiteY44" fmla="*/ 1470355 h 3639312"/>
                  <a:gd name="connsiteX45" fmla="*/ 2717597 w 7802880"/>
                  <a:gd name="connsiteY45" fmla="*/ 1997659 h 3639312"/>
                  <a:gd name="connsiteX46" fmla="*/ 3819144 w 7802880"/>
                  <a:gd name="connsiteY46" fmla="*/ 1997659 h 3639312"/>
                  <a:gd name="connsiteX47" fmla="*/ 3819144 w 7802880"/>
                  <a:gd name="connsiteY47" fmla="*/ 1470355 h 3639312"/>
                  <a:gd name="connsiteX48" fmla="*/ 2717597 w 7802880"/>
                  <a:gd name="connsiteY48" fmla="*/ 1470355 h 3639312"/>
                  <a:gd name="connsiteX49" fmla="*/ 3969106 w 7802880"/>
                  <a:gd name="connsiteY49" fmla="*/ 1997050 h 3639312"/>
                  <a:gd name="connsiteX50" fmla="*/ 5070044 w 7802880"/>
                  <a:gd name="connsiteY50" fmla="*/ 1997050 h 3639312"/>
                  <a:gd name="connsiteX51" fmla="*/ 5070044 w 7802880"/>
                  <a:gd name="connsiteY51" fmla="*/ 1471574 h 3639312"/>
                  <a:gd name="connsiteX52" fmla="*/ 3969106 w 7802880"/>
                  <a:gd name="connsiteY52" fmla="*/ 1471574 h 3639312"/>
                  <a:gd name="connsiteX53" fmla="*/ 3969106 w 7802880"/>
                  <a:gd name="connsiteY53" fmla="*/ 1997050 h 3639312"/>
                  <a:gd name="connsiteX54" fmla="*/ 5436413 w 7802880"/>
                  <a:gd name="connsiteY54" fmla="*/ 1486814 h 3639312"/>
                  <a:gd name="connsiteX55" fmla="*/ 5436413 w 7802880"/>
                  <a:gd name="connsiteY55" fmla="*/ 3062630 h 3639312"/>
                  <a:gd name="connsiteX56" fmla="*/ 2307946 w 7802880"/>
                  <a:gd name="connsiteY56" fmla="*/ 3062630 h 3639312"/>
                  <a:gd name="connsiteX57" fmla="*/ 2307946 w 7802880"/>
                  <a:gd name="connsiteY57" fmla="*/ 1501445 h 3639312"/>
                  <a:gd name="connsiteX58" fmla="*/ 2235403 w 7802880"/>
                  <a:gd name="connsiteY58" fmla="*/ 1608734 h 3639312"/>
                  <a:gd name="connsiteX59" fmla="*/ 2236622 w 7802880"/>
                  <a:gd name="connsiteY59" fmla="*/ 3126639 h 3639312"/>
                  <a:gd name="connsiteX60" fmla="*/ 2236622 w 7802880"/>
                  <a:gd name="connsiteY60" fmla="*/ 3161386 h 3639312"/>
                  <a:gd name="connsiteX61" fmla="*/ 5515052 w 7802880"/>
                  <a:gd name="connsiteY61" fmla="*/ 3161386 h 3639312"/>
                  <a:gd name="connsiteX62" fmla="*/ 5516880 w 7802880"/>
                  <a:gd name="connsiteY62" fmla="*/ 3150413 h 3639312"/>
                  <a:gd name="connsiteX63" fmla="*/ 5516880 w 7802880"/>
                  <a:gd name="connsiteY63" fmla="*/ 1568501 h 3639312"/>
                  <a:gd name="connsiteX64" fmla="*/ 5508346 w 7802880"/>
                  <a:gd name="connsiteY64" fmla="*/ 1544117 h 3639312"/>
                  <a:gd name="connsiteX65" fmla="*/ 5436413 w 7802880"/>
                  <a:gd name="connsiteY65" fmla="*/ 1486814 h 363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7802880" h="3639312">
                    <a:moveTo>
                      <a:pt x="3877056" y="0"/>
                    </a:moveTo>
                    <a:cubicBezTo>
                      <a:pt x="3878885" y="0"/>
                      <a:pt x="3881323" y="0"/>
                      <a:pt x="3883152" y="0"/>
                    </a:cubicBezTo>
                    <a:cubicBezTo>
                      <a:pt x="3889858" y="6096"/>
                      <a:pt x="3895954" y="12802"/>
                      <a:pt x="3903269" y="18288"/>
                    </a:cubicBezTo>
                    <a:cubicBezTo>
                      <a:pt x="4432402" y="415747"/>
                      <a:pt x="4962144" y="813206"/>
                      <a:pt x="5491277" y="1210666"/>
                    </a:cubicBezTo>
                    <a:cubicBezTo>
                      <a:pt x="5520538" y="1232611"/>
                      <a:pt x="5551018" y="1242365"/>
                      <a:pt x="5586984" y="1242365"/>
                    </a:cubicBezTo>
                    <a:cubicBezTo>
                      <a:pt x="5963717" y="1241146"/>
                      <a:pt x="6340450" y="1241755"/>
                      <a:pt x="6717792" y="1239926"/>
                    </a:cubicBezTo>
                    <a:cubicBezTo>
                      <a:pt x="6759855" y="1239926"/>
                      <a:pt x="6781191" y="1254557"/>
                      <a:pt x="6797650" y="1292962"/>
                    </a:cubicBezTo>
                    <a:cubicBezTo>
                      <a:pt x="7122567" y="2053742"/>
                      <a:pt x="7448703" y="2813304"/>
                      <a:pt x="7774839" y="3573475"/>
                    </a:cubicBezTo>
                    <a:cubicBezTo>
                      <a:pt x="7783373" y="3593592"/>
                      <a:pt x="7793736" y="3613099"/>
                      <a:pt x="7802880" y="3633216"/>
                    </a:cubicBezTo>
                    <a:cubicBezTo>
                      <a:pt x="7802880" y="3635045"/>
                      <a:pt x="7802880" y="3637483"/>
                      <a:pt x="7802880" y="3639312"/>
                    </a:cubicBezTo>
                    <a:cubicBezTo>
                      <a:pt x="7790688" y="3640531"/>
                      <a:pt x="7779106" y="3642360"/>
                      <a:pt x="7766914" y="3642360"/>
                    </a:cubicBezTo>
                    <a:cubicBezTo>
                      <a:pt x="5190135" y="3642360"/>
                      <a:pt x="2613355" y="3642360"/>
                      <a:pt x="35966" y="3642360"/>
                    </a:cubicBezTo>
                    <a:cubicBezTo>
                      <a:pt x="23774" y="3642360"/>
                      <a:pt x="12192" y="3640531"/>
                      <a:pt x="0" y="3639312"/>
                    </a:cubicBezTo>
                    <a:cubicBezTo>
                      <a:pt x="0" y="3637483"/>
                      <a:pt x="0" y="3635045"/>
                      <a:pt x="0" y="3633216"/>
                    </a:cubicBezTo>
                    <a:cubicBezTo>
                      <a:pt x="3658" y="3627120"/>
                      <a:pt x="7925" y="3621634"/>
                      <a:pt x="10363" y="3615538"/>
                    </a:cubicBezTo>
                    <a:cubicBezTo>
                      <a:pt x="343205" y="2839517"/>
                      <a:pt x="675437" y="2064106"/>
                      <a:pt x="1007059" y="1288085"/>
                    </a:cubicBezTo>
                    <a:cubicBezTo>
                      <a:pt x="1022299" y="1252728"/>
                      <a:pt x="1041806" y="1239926"/>
                      <a:pt x="1080211" y="1240536"/>
                    </a:cubicBezTo>
                    <a:cubicBezTo>
                      <a:pt x="1449629" y="1242365"/>
                      <a:pt x="1819656" y="1242365"/>
                      <a:pt x="2189074" y="1243584"/>
                    </a:cubicBezTo>
                    <a:cubicBezTo>
                      <a:pt x="2229917" y="1243584"/>
                      <a:pt x="2263445" y="1232002"/>
                      <a:pt x="2295754" y="1207618"/>
                    </a:cubicBezTo>
                    <a:cubicBezTo>
                      <a:pt x="2571902" y="996086"/>
                      <a:pt x="2849270" y="785165"/>
                      <a:pt x="3126029" y="573634"/>
                    </a:cubicBezTo>
                    <a:cubicBezTo>
                      <a:pt x="3376575" y="382219"/>
                      <a:pt x="3627120" y="190805"/>
                      <a:pt x="3877056" y="0"/>
                    </a:cubicBezTo>
                    <a:close/>
                    <a:moveTo>
                      <a:pt x="5071872" y="2077517"/>
                    </a:moveTo>
                    <a:cubicBezTo>
                      <a:pt x="4701845" y="2077517"/>
                      <a:pt x="4336085" y="2077517"/>
                      <a:pt x="3970325" y="2077517"/>
                    </a:cubicBezTo>
                    <a:cubicBezTo>
                      <a:pt x="3970325" y="2347570"/>
                      <a:pt x="3970325" y="2614574"/>
                      <a:pt x="3970325" y="2881579"/>
                    </a:cubicBezTo>
                    <a:cubicBezTo>
                      <a:pt x="4339133" y="2881579"/>
                      <a:pt x="4704893" y="2881579"/>
                      <a:pt x="5071872" y="2881579"/>
                    </a:cubicBezTo>
                    <a:cubicBezTo>
                      <a:pt x="5071872" y="2612746"/>
                      <a:pt x="5071872" y="2345741"/>
                      <a:pt x="5071872" y="2077517"/>
                    </a:cubicBezTo>
                    <a:close/>
                    <a:moveTo>
                      <a:pt x="3819754" y="2882798"/>
                    </a:moveTo>
                    <a:cubicBezTo>
                      <a:pt x="3819754" y="2613355"/>
                      <a:pt x="3819754" y="2346350"/>
                      <a:pt x="3819754" y="2079346"/>
                    </a:cubicBezTo>
                    <a:cubicBezTo>
                      <a:pt x="3450946" y="2079346"/>
                      <a:pt x="3083966" y="2079346"/>
                      <a:pt x="2717597" y="2079346"/>
                    </a:cubicBezTo>
                    <a:cubicBezTo>
                      <a:pt x="2717597" y="2348789"/>
                      <a:pt x="2717597" y="2615184"/>
                      <a:pt x="2717597" y="2882798"/>
                    </a:cubicBezTo>
                    <a:cubicBezTo>
                      <a:pt x="3085186" y="2882798"/>
                      <a:pt x="3450946" y="2882798"/>
                      <a:pt x="3819754" y="2882798"/>
                    </a:cubicBezTo>
                    <a:close/>
                    <a:moveTo>
                      <a:pt x="3889858" y="303581"/>
                    </a:moveTo>
                    <a:cubicBezTo>
                      <a:pt x="4482999" y="751637"/>
                      <a:pt x="5071872" y="1204570"/>
                      <a:pt x="5677205" y="1648358"/>
                    </a:cubicBezTo>
                    <a:cubicBezTo>
                      <a:pt x="5677205" y="1566672"/>
                      <a:pt x="5674767" y="1494739"/>
                      <a:pt x="5677815" y="1422806"/>
                    </a:cubicBezTo>
                    <a:cubicBezTo>
                      <a:pt x="5679644" y="1379525"/>
                      <a:pt x="5665623" y="1351483"/>
                      <a:pt x="5630876" y="1325270"/>
                    </a:cubicBezTo>
                    <a:cubicBezTo>
                      <a:pt x="5138319" y="957072"/>
                      <a:pt x="4646372" y="587654"/>
                      <a:pt x="4153815" y="218846"/>
                    </a:cubicBezTo>
                    <a:cubicBezTo>
                      <a:pt x="4062375" y="149962"/>
                      <a:pt x="3970935" y="81686"/>
                      <a:pt x="3878885" y="12802"/>
                    </a:cubicBezTo>
                    <a:cubicBezTo>
                      <a:pt x="3870351" y="18898"/>
                      <a:pt x="3863645" y="23165"/>
                      <a:pt x="3857549" y="28042"/>
                    </a:cubicBezTo>
                    <a:cubicBezTo>
                      <a:pt x="3563722" y="251765"/>
                      <a:pt x="3269895" y="476098"/>
                      <a:pt x="2976067" y="700430"/>
                    </a:cubicBezTo>
                    <a:cubicBezTo>
                      <a:pt x="2693213" y="915619"/>
                      <a:pt x="2410968" y="1131418"/>
                      <a:pt x="2128114" y="1346606"/>
                    </a:cubicBezTo>
                    <a:cubicBezTo>
                      <a:pt x="2106778" y="1363066"/>
                      <a:pt x="2091538" y="1380134"/>
                      <a:pt x="2092757" y="1409395"/>
                    </a:cubicBezTo>
                    <a:cubicBezTo>
                      <a:pt x="2093976" y="1471574"/>
                      <a:pt x="2093366" y="1533144"/>
                      <a:pt x="2093976" y="1595323"/>
                    </a:cubicBezTo>
                    <a:cubicBezTo>
                      <a:pt x="2093976" y="1605686"/>
                      <a:pt x="2096414" y="1616050"/>
                      <a:pt x="2098243" y="1631899"/>
                    </a:cubicBezTo>
                    <a:cubicBezTo>
                      <a:pt x="2707843" y="1199693"/>
                      <a:pt x="3290621" y="741883"/>
                      <a:pt x="3889858" y="303581"/>
                    </a:cubicBezTo>
                    <a:close/>
                    <a:moveTo>
                      <a:pt x="2717597" y="1470355"/>
                    </a:moveTo>
                    <a:cubicBezTo>
                      <a:pt x="2717597" y="1648358"/>
                      <a:pt x="2717597" y="1823314"/>
                      <a:pt x="2717597" y="1997659"/>
                    </a:cubicBezTo>
                    <a:cubicBezTo>
                      <a:pt x="3086405" y="1997659"/>
                      <a:pt x="3452775" y="1997659"/>
                      <a:pt x="3819144" y="1997659"/>
                    </a:cubicBezTo>
                    <a:cubicBezTo>
                      <a:pt x="3819144" y="1820875"/>
                      <a:pt x="3819144" y="1645920"/>
                      <a:pt x="3819144" y="1470355"/>
                    </a:cubicBezTo>
                    <a:cubicBezTo>
                      <a:pt x="3450946" y="1470355"/>
                      <a:pt x="3085795" y="1470355"/>
                      <a:pt x="2717597" y="1470355"/>
                    </a:cubicBezTo>
                    <a:close/>
                    <a:moveTo>
                      <a:pt x="3969106" y="1997050"/>
                    </a:moveTo>
                    <a:cubicBezTo>
                      <a:pt x="4338524" y="1997050"/>
                      <a:pt x="4704284" y="1997050"/>
                      <a:pt x="5070044" y="1997050"/>
                    </a:cubicBezTo>
                    <a:cubicBezTo>
                      <a:pt x="5070044" y="1820266"/>
                      <a:pt x="5070044" y="1645310"/>
                      <a:pt x="5070044" y="1471574"/>
                    </a:cubicBezTo>
                    <a:cubicBezTo>
                      <a:pt x="4701845" y="1471574"/>
                      <a:pt x="4335476" y="1471574"/>
                      <a:pt x="3969106" y="1471574"/>
                    </a:cubicBezTo>
                    <a:cubicBezTo>
                      <a:pt x="3969106" y="1647749"/>
                      <a:pt x="3969106" y="1821485"/>
                      <a:pt x="3969106" y="1997050"/>
                    </a:cubicBezTo>
                    <a:close/>
                    <a:moveTo>
                      <a:pt x="5436413" y="1486814"/>
                    </a:moveTo>
                    <a:cubicBezTo>
                      <a:pt x="5436413" y="2018386"/>
                      <a:pt x="5436413" y="2540203"/>
                      <a:pt x="5436413" y="3062630"/>
                    </a:cubicBezTo>
                    <a:cubicBezTo>
                      <a:pt x="4393388" y="3062630"/>
                      <a:pt x="3352800" y="3062630"/>
                      <a:pt x="2307946" y="3062630"/>
                    </a:cubicBezTo>
                    <a:cubicBezTo>
                      <a:pt x="2307946" y="2541422"/>
                      <a:pt x="2307946" y="2022043"/>
                      <a:pt x="2307946" y="1501445"/>
                    </a:cubicBezTo>
                    <a:cubicBezTo>
                      <a:pt x="2253691" y="1519733"/>
                      <a:pt x="2235403" y="1553870"/>
                      <a:pt x="2235403" y="1608734"/>
                    </a:cubicBezTo>
                    <a:cubicBezTo>
                      <a:pt x="2237232" y="2114702"/>
                      <a:pt x="2236622" y="2620670"/>
                      <a:pt x="2236622" y="3126639"/>
                    </a:cubicBezTo>
                    <a:cubicBezTo>
                      <a:pt x="2236622" y="3138221"/>
                      <a:pt x="2236622" y="3150413"/>
                      <a:pt x="2236622" y="3161386"/>
                    </a:cubicBezTo>
                    <a:cubicBezTo>
                      <a:pt x="3332683" y="3161386"/>
                      <a:pt x="4423868" y="3161386"/>
                      <a:pt x="5515052" y="3161386"/>
                    </a:cubicBezTo>
                    <a:cubicBezTo>
                      <a:pt x="5515661" y="3155899"/>
                      <a:pt x="5516880" y="3152851"/>
                      <a:pt x="5516880" y="3150413"/>
                    </a:cubicBezTo>
                    <a:cubicBezTo>
                      <a:pt x="5516880" y="2623109"/>
                      <a:pt x="5516880" y="2095805"/>
                      <a:pt x="5516880" y="1568501"/>
                    </a:cubicBezTo>
                    <a:cubicBezTo>
                      <a:pt x="5516880" y="1560576"/>
                      <a:pt x="5513832" y="1548994"/>
                      <a:pt x="5508346" y="1544117"/>
                    </a:cubicBezTo>
                    <a:cubicBezTo>
                      <a:pt x="5488229" y="1525829"/>
                      <a:pt x="5465674" y="1509370"/>
                      <a:pt x="5436413" y="1486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B6997A3-871C-4E8B-81DD-EF966DE3B11F}"/>
                  </a:ext>
                </a:extLst>
              </p:cNvPr>
              <p:cNvSpPr/>
              <p:nvPr/>
            </p:nvSpPr>
            <p:spPr>
              <a:xfrm>
                <a:off x="1530686" y="4498619"/>
                <a:ext cx="292227" cy="173321"/>
              </a:xfrm>
              <a:custGeom>
                <a:avLst/>
                <a:gdLst>
                  <a:gd name="connsiteX0" fmla="*/ 887578 w 883920"/>
                  <a:gd name="connsiteY0" fmla="*/ 0 h 524256"/>
                  <a:gd name="connsiteX1" fmla="*/ 887578 w 883920"/>
                  <a:gd name="connsiteY1" fmla="*/ 525475 h 524256"/>
                  <a:gd name="connsiteX2" fmla="*/ 0 w 883920"/>
                  <a:gd name="connsiteY2" fmla="*/ 525475 h 524256"/>
                  <a:gd name="connsiteX3" fmla="*/ 0 w 883920"/>
                  <a:gd name="connsiteY3" fmla="*/ 0 h 524256"/>
                  <a:gd name="connsiteX4" fmla="*/ 887578 w 88392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7578" y="0"/>
                    </a:moveTo>
                    <a:cubicBezTo>
                      <a:pt x="887578" y="174955"/>
                      <a:pt x="887578" y="349301"/>
                      <a:pt x="887578" y="525475"/>
                    </a:cubicBezTo>
                    <a:cubicBezTo>
                      <a:pt x="591922" y="525475"/>
                      <a:pt x="296875" y="525475"/>
                      <a:pt x="0" y="525475"/>
                    </a:cubicBezTo>
                    <a:cubicBezTo>
                      <a:pt x="0" y="350520"/>
                      <a:pt x="0" y="176784"/>
                      <a:pt x="0" y="0"/>
                    </a:cubicBezTo>
                    <a:cubicBezTo>
                      <a:pt x="295046" y="0"/>
                      <a:pt x="590702" y="0"/>
                      <a:pt x="887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263319F-F5E5-4FAC-881B-D0FCE33EC05D}"/>
                  </a:ext>
                </a:extLst>
              </p:cNvPr>
              <p:cNvSpPr/>
              <p:nvPr/>
            </p:nvSpPr>
            <p:spPr>
              <a:xfrm>
                <a:off x="2874529" y="4498619"/>
                <a:ext cx="292227" cy="173321"/>
              </a:xfrm>
              <a:custGeom>
                <a:avLst/>
                <a:gdLst>
                  <a:gd name="connsiteX0" fmla="*/ 886968 w 883920"/>
                  <a:gd name="connsiteY0" fmla="*/ 526085 h 524256"/>
                  <a:gd name="connsiteX1" fmla="*/ 0 w 883920"/>
                  <a:gd name="connsiteY1" fmla="*/ 526085 h 524256"/>
                  <a:gd name="connsiteX2" fmla="*/ 0 w 883920"/>
                  <a:gd name="connsiteY2" fmla="*/ 0 h 524256"/>
                  <a:gd name="connsiteX3" fmla="*/ 886968 w 883920"/>
                  <a:gd name="connsiteY3" fmla="*/ 0 h 524256"/>
                  <a:gd name="connsiteX4" fmla="*/ 886968 w 883920"/>
                  <a:gd name="connsiteY4" fmla="*/ 52608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6968" y="526085"/>
                    </a:moveTo>
                    <a:cubicBezTo>
                      <a:pt x="589483" y="526085"/>
                      <a:pt x="295656" y="526085"/>
                      <a:pt x="0" y="526085"/>
                    </a:cubicBezTo>
                    <a:cubicBezTo>
                      <a:pt x="0" y="350520"/>
                      <a:pt x="0" y="176175"/>
                      <a:pt x="0" y="0"/>
                    </a:cubicBezTo>
                    <a:cubicBezTo>
                      <a:pt x="295046" y="0"/>
                      <a:pt x="590093" y="0"/>
                      <a:pt x="886968" y="0"/>
                    </a:cubicBezTo>
                    <a:cubicBezTo>
                      <a:pt x="886968" y="174346"/>
                      <a:pt x="886968" y="349301"/>
                      <a:pt x="886968" y="5260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93951C9-D2E4-457D-9A1B-048B0FDB0D1A}"/>
                  </a:ext>
                </a:extLst>
              </p:cNvPr>
              <p:cNvSpPr/>
              <p:nvPr/>
            </p:nvSpPr>
            <p:spPr>
              <a:xfrm>
                <a:off x="1229188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0 h 524256"/>
                  <a:gd name="connsiteX1" fmla="*/ 804672 w 798576"/>
                  <a:gd name="connsiteY1" fmla="*/ 0 h 524256"/>
                  <a:gd name="connsiteX2" fmla="*/ 804672 w 798576"/>
                  <a:gd name="connsiteY2" fmla="*/ 526085 h 524256"/>
                  <a:gd name="connsiteX3" fmla="*/ 0 w 798576"/>
                  <a:gd name="connsiteY3" fmla="*/ 526085 h 524256"/>
                  <a:gd name="connsiteX4" fmla="*/ 0 w 798576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0"/>
                    </a:moveTo>
                    <a:cubicBezTo>
                      <a:pt x="269443" y="0"/>
                      <a:pt x="536448" y="0"/>
                      <a:pt x="804672" y="0"/>
                    </a:cubicBezTo>
                    <a:cubicBezTo>
                      <a:pt x="804672" y="175565"/>
                      <a:pt x="804672" y="349910"/>
                      <a:pt x="804672" y="526085"/>
                    </a:cubicBezTo>
                    <a:cubicBezTo>
                      <a:pt x="537058" y="526085"/>
                      <a:pt x="269443" y="526085"/>
                      <a:pt x="0" y="526085"/>
                    </a:cubicBezTo>
                    <a:cubicBezTo>
                      <a:pt x="0" y="351129"/>
                      <a:pt x="0" y="17678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8029098-6AD1-45FC-8529-F308946E4584}"/>
                  </a:ext>
                </a:extLst>
              </p:cNvPr>
              <p:cNvSpPr/>
              <p:nvPr/>
            </p:nvSpPr>
            <p:spPr>
              <a:xfrm>
                <a:off x="2573031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526694 h 524256"/>
                  <a:gd name="connsiteX1" fmla="*/ 0 w 798576"/>
                  <a:gd name="connsiteY1" fmla="*/ 0 h 524256"/>
                  <a:gd name="connsiteX2" fmla="*/ 803453 w 798576"/>
                  <a:gd name="connsiteY2" fmla="*/ 0 h 524256"/>
                  <a:gd name="connsiteX3" fmla="*/ 803453 w 798576"/>
                  <a:gd name="connsiteY3" fmla="*/ 526694 h 524256"/>
                  <a:gd name="connsiteX4" fmla="*/ 0 w 798576"/>
                  <a:gd name="connsiteY4" fmla="*/ 526694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526694"/>
                    </a:moveTo>
                    <a:cubicBezTo>
                      <a:pt x="0" y="349910"/>
                      <a:pt x="0" y="175565"/>
                      <a:pt x="0" y="0"/>
                    </a:cubicBezTo>
                    <a:cubicBezTo>
                      <a:pt x="268224" y="0"/>
                      <a:pt x="534619" y="0"/>
                      <a:pt x="803453" y="0"/>
                    </a:cubicBezTo>
                    <a:cubicBezTo>
                      <a:pt x="803453" y="174955"/>
                      <a:pt x="803453" y="349910"/>
                      <a:pt x="803453" y="526694"/>
                    </a:cubicBezTo>
                    <a:cubicBezTo>
                      <a:pt x="536448" y="526694"/>
                      <a:pt x="269443" y="526694"/>
                      <a:pt x="0" y="5266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DD54D52-614A-4A59-BDD2-C71E16147418}"/>
                  </a:ext>
                </a:extLst>
              </p:cNvPr>
              <p:cNvSpPr/>
              <p:nvPr/>
            </p:nvSpPr>
            <p:spPr>
              <a:xfrm>
                <a:off x="2219738" y="3806342"/>
                <a:ext cx="362765" cy="264012"/>
              </a:xfrm>
              <a:custGeom>
                <a:avLst/>
                <a:gdLst>
                  <a:gd name="connsiteX0" fmla="*/ 1101547 w 1097280"/>
                  <a:gd name="connsiteY0" fmla="*/ 0 h 798576"/>
                  <a:gd name="connsiteX1" fmla="*/ 1101547 w 1097280"/>
                  <a:gd name="connsiteY1" fmla="*/ 804063 h 798576"/>
                  <a:gd name="connsiteX2" fmla="*/ 0 w 1097280"/>
                  <a:gd name="connsiteY2" fmla="*/ 804063 h 798576"/>
                  <a:gd name="connsiteX3" fmla="*/ 0 w 1097280"/>
                  <a:gd name="connsiteY3" fmla="*/ 0 h 798576"/>
                  <a:gd name="connsiteX4" fmla="*/ 1101547 w 1097280"/>
                  <a:gd name="connsiteY4" fmla="*/ 0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1547" y="0"/>
                    </a:moveTo>
                    <a:cubicBezTo>
                      <a:pt x="1101547" y="268834"/>
                      <a:pt x="1101547" y="535229"/>
                      <a:pt x="1101547" y="804063"/>
                    </a:cubicBezTo>
                    <a:cubicBezTo>
                      <a:pt x="734568" y="804063"/>
                      <a:pt x="368199" y="804063"/>
                      <a:pt x="0" y="804063"/>
                    </a:cubicBezTo>
                    <a:cubicBezTo>
                      <a:pt x="0" y="537058"/>
                      <a:pt x="0" y="269443"/>
                      <a:pt x="0" y="0"/>
                    </a:cubicBezTo>
                    <a:cubicBezTo>
                      <a:pt x="365760" y="0"/>
                      <a:pt x="732130" y="0"/>
                      <a:pt x="11015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3111098-98C0-45AE-AA3F-0EE572026599}"/>
                  </a:ext>
                </a:extLst>
              </p:cNvPr>
              <p:cNvSpPr/>
              <p:nvPr/>
            </p:nvSpPr>
            <p:spPr>
              <a:xfrm>
                <a:off x="1805581" y="3806947"/>
                <a:ext cx="362765" cy="264012"/>
              </a:xfrm>
              <a:custGeom>
                <a:avLst/>
                <a:gdLst>
                  <a:gd name="connsiteX0" fmla="*/ 1102157 w 1097280"/>
                  <a:gd name="connsiteY0" fmla="*/ 803453 h 798576"/>
                  <a:gd name="connsiteX1" fmla="*/ 0 w 1097280"/>
                  <a:gd name="connsiteY1" fmla="*/ 803453 h 798576"/>
                  <a:gd name="connsiteX2" fmla="*/ 0 w 1097280"/>
                  <a:gd name="connsiteY2" fmla="*/ 0 h 798576"/>
                  <a:gd name="connsiteX3" fmla="*/ 1102157 w 1097280"/>
                  <a:gd name="connsiteY3" fmla="*/ 0 h 798576"/>
                  <a:gd name="connsiteX4" fmla="*/ 1102157 w 1097280"/>
                  <a:gd name="connsiteY4" fmla="*/ 803453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2157" y="803453"/>
                    </a:moveTo>
                    <a:cubicBezTo>
                      <a:pt x="733349" y="803453"/>
                      <a:pt x="368199" y="803453"/>
                      <a:pt x="0" y="803453"/>
                    </a:cubicBezTo>
                    <a:cubicBezTo>
                      <a:pt x="0" y="535838"/>
                      <a:pt x="0" y="269443"/>
                      <a:pt x="0" y="0"/>
                    </a:cubicBezTo>
                    <a:cubicBezTo>
                      <a:pt x="366370" y="0"/>
                      <a:pt x="733349" y="0"/>
                      <a:pt x="1102157" y="0"/>
                    </a:cubicBezTo>
                    <a:cubicBezTo>
                      <a:pt x="1102157" y="267005"/>
                      <a:pt x="1102157" y="534010"/>
                      <a:pt x="1102157" y="8034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C4B94D2-EDE6-4F73-8E6D-9F1F7AF248DC}"/>
                  </a:ext>
                </a:extLst>
              </p:cNvPr>
              <p:cNvSpPr/>
              <p:nvPr/>
            </p:nvSpPr>
            <p:spPr>
              <a:xfrm>
                <a:off x="1805581" y="3605612"/>
                <a:ext cx="362765" cy="173321"/>
              </a:xfrm>
              <a:custGeom>
                <a:avLst/>
                <a:gdLst>
                  <a:gd name="connsiteX0" fmla="*/ 0 w 1097280"/>
                  <a:gd name="connsiteY0" fmla="*/ 0 h 524256"/>
                  <a:gd name="connsiteX1" fmla="*/ 1101547 w 1097280"/>
                  <a:gd name="connsiteY1" fmla="*/ 0 h 524256"/>
                  <a:gd name="connsiteX2" fmla="*/ 1101547 w 1097280"/>
                  <a:gd name="connsiteY2" fmla="*/ 527304 h 524256"/>
                  <a:gd name="connsiteX3" fmla="*/ 0 w 1097280"/>
                  <a:gd name="connsiteY3" fmla="*/ 527304 h 524256"/>
                  <a:gd name="connsiteX4" fmla="*/ 0 w 109728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0"/>
                    </a:moveTo>
                    <a:cubicBezTo>
                      <a:pt x="368199" y="0"/>
                      <a:pt x="733349" y="0"/>
                      <a:pt x="1101547" y="0"/>
                    </a:cubicBezTo>
                    <a:cubicBezTo>
                      <a:pt x="1101547" y="175565"/>
                      <a:pt x="1101547" y="350520"/>
                      <a:pt x="1101547" y="527304"/>
                    </a:cubicBezTo>
                    <a:cubicBezTo>
                      <a:pt x="735178" y="527304"/>
                      <a:pt x="368808" y="527304"/>
                      <a:pt x="0" y="527304"/>
                    </a:cubicBezTo>
                    <a:cubicBezTo>
                      <a:pt x="0" y="352349"/>
                      <a:pt x="0" y="17739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8821692-AE3C-4480-A417-994D00B75A72}"/>
                  </a:ext>
                </a:extLst>
              </p:cNvPr>
              <p:cNvSpPr/>
              <p:nvPr/>
            </p:nvSpPr>
            <p:spPr>
              <a:xfrm>
                <a:off x="2219335" y="3606015"/>
                <a:ext cx="362765" cy="173321"/>
              </a:xfrm>
              <a:custGeom>
                <a:avLst/>
                <a:gdLst>
                  <a:gd name="connsiteX0" fmla="*/ 0 w 1097280"/>
                  <a:gd name="connsiteY0" fmla="*/ 525475 h 524256"/>
                  <a:gd name="connsiteX1" fmla="*/ 0 w 1097280"/>
                  <a:gd name="connsiteY1" fmla="*/ 0 h 524256"/>
                  <a:gd name="connsiteX2" fmla="*/ 1100938 w 1097280"/>
                  <a:gd name="connsiteY2" fmla="*/ 0 h 524256"/>
                  <a:gd name="connsiteX3" fmla="*/ 1100938 w 1097280"/>
                  <a:gd name="connsiteY3" fmla="*/ 525475 h 524256"/>
                  <a:gd name="connsiteX4" fmla="*/ 0 w 1097280"/>
                  <a:gd name="connsiteY4" fmla="*/ 52547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525475"/>
                    </a:moveTo>
                    <a:cubicBezTo>
                      <a:pt x="0" y="349301"/>
                      <a:pt x="0" y="176174"/>
                      <a:pt x="0" y="0"/>
                    </a:cubicBezTo>
                    <a:cubicBezTo>
                      <a:pt x="366370" y="0"/>
                      <a:pt x="732130" y="0"/>
                      <a:pt x="1100938" y="0"/>
                    </a:cubicBezTo>
                    <a:cubicBezTo>
                      <a:pt x="1100938" y="173736"/>
                      <a:pt x="1100938" y="348691"/>
                      <a:pt x="1100938" y="525475"/>
                    </a:cubicBezTo>
                    <a:cubicBezTo>
                      <a:pt x="735178" y="525475"/>
                      <a:pt x="369418" y="525475"/>
                      <a:pt x="0" y="5254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3CC93CB-B193-4570-A46A-4AC91A75116C}"/>
                  </a:ext>
                </a:extLst>
              </p:cNvPr>
              <p:cNvSpPr/>
              <p:nvPr/>
            </p:nvSpPr>
            <p:spPr>
              <a:xfrm>
                <a:off x="1620272" y="3149536"/>
                <a:ext cx="1144725" cy="465549"/>
              </a:xfrm>
              <a:custGeom>
                <a:avLst/>
                <a:gdLst>
                  <a:gd name="connsiteX0" fmla="*/ 3954 w 3462528"/>
                  <a:gd name="connsiteY0" fmla="*/ 1408176 h 1408176"/>
                  <a:gd name="connsiteX1" fmla="*/ 47236 w 3462528"/>
                  <a:gd name="connsiteY1" fmla="*/ 1285037 h 1408176"/>
                  <a:gd name="connsiteX2" fmla="*/ 1706567 w 3462528"/>
                  <a:gd name="connsiteY2" fmla="*/ 10973 h 1408176"/>
                  <a:gd name="connsiteX3" fmla="*/ 1721807 w 3462528"/>
                  <a:gd name="connsiteY3" fmla="*/ 0 h 1408176"/>
                  <a:gd name="connsiteX4" fmla="*/ 1865673 w 3462528"/>
                  <a:gd name="connsiteY4" fmla="*/ 109118 h 1408176"/>
                  <a:gd name="connsiteX5" fmla="*/ 3411618 w 3462528"/>
                  <a:gd name="connsiteY5" fmla="*/ 1280770 h 1408176"/>
                  <a:gd name="connsiteX6" fmla="*/ 3459777 w 3462528"/>
                  <a:gd name="connsiteY6" fmla="*/ 1408786 h 1408176"/>
                  <a:gd name="connsiteX7" fmla="*/ 3318959 w 3462528"/>
                  <a:gd name="connsiteY7" fmla="*/ 1302106 h 1408176"/>
                  <a:gd name="connsiteX8" fmla="*/ 1758993 w 3462528"/>
                  <a:gd name="connsiteY8" fmla="*/ 113386 h 1408176"/>
                  <a:gd name="connsiteX9" fmla="*/ 1704738 w 3462528"/>
                  <a:gd name="connsiteY9" fmla="*/ 112776 h 1408176"/>
                  <a:gd name="connsiteX10" fmla="*/ 30776 w 3462528"/>
                  <a:gd name="connsiteY10" fmla="*/ 1388059 h 1408176"/>
                  <a:gd name="connsiteX11" fmla="*/ 3954 w 3462528"/>
                  <a:gd name="connsiteY11" fmla="*/ 1408176 h 140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2528" h="1408176">
                    <a:moveTo>
                      <a:pt x="3954" y="1408176"/>
                    </a:moveTo>
                    <a:cubicBezTo>
                      <a:pt x="-6409" y="1355750"/>
                      <a:pt x="2125" y="1319174"/>
                      <a:pt x="47236" y="1285037"/>
                    </a:cubicBezTo>
                    <a:cubicBezTo>
                      <a:pt x="601362" y="861365"/>
                      <a:pt x="1153660" y="435864"/>
                      <a:pt x="1706567" y="10973"/>
                    </a:cubicBezTo>
                    <a:cubicBezTo>
                      <a:pt x="1710834" y="7925"/>
                      <a:pt x="1714492" y="4877"/>
                      <a:pt x="1721807" y="0"/>
                    </a:cubicBezTo>
                    <a:cubicBezTo>
                      <a:pt x="1769356" y="35966"/>
                      <a:pt x="1817514" y="72542"/>
                      <a:pt x="1865673" y="109118"/>
                    </a:cubicBezTo>
                    <a:cubicBezTo>
                      <a:pt x="2380785" y="499872"/>
                      <a:pt x="2895287" y="891235"/>
                      <a:pt x="3411618" y="1280770"/>
                    </a:cubicBezTo>
                    <a:cubicBezTo>
                      <a:pt x="3456729" y="1314907"/>
                      <a:pt x="3473188" y="1352093"/>
                      <a:pt x="3459777" y="1408786"/>
                    </a:cubicBezTo>
                    <a:cubicBezTo>
                      <a:pt x="3412228" y="1372819"/>
                      <a:pt x="3365289" y="1337462"/>
                      <a:pt x="3318959" y="1302106"/>
                    </a:cubicBezTo>
                    <a:cubicBezTo>
                      <a:pt x="2798970" y="905866"/>
                      <a:pt x="2278372" y="510235"/>
                      <a:pt x="1758993" y="113386"/>
                    </a:cubicBezTo>
                    <a:cubicBezTo>
                      <a:pt x="1738876" y="98146"/>
                      <a:pt x="1726074" y="96926"/>
                      <a:pt x="1704738" y="112776"/>
                    </a:cubicBezTo>
                    <a:cubicBezTo>
                      <a:pt x="1146954" y="538277"/>
                      <a:pt x="589170" y="963168"/>
                      <a:pt x="30776" y="1388059"/>
                    </a:cubicBezTo>
                    <a:cubicBezTo>
                      <a:pt x="22852" y="1394155"/>
                      <a:pt x="14927" y="1400251"/>
                      <a:pt x="3954" y="1408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5EBA4F2-ACC0-452D-926B-8BEEBB20F4D0}"/>
              </a:ext>
            </a:extLst>
          </p:cNvPr>
          <p:cNvSpPr/>
          <p:nvPr/>
        </p:nvSpPr>
        <p:spPr>
          <a:xfrm>
            <a:off x="882013" y="4977726"/>
            <a:ext cx="4159887" cy="1880274"/>
          </a:xfrm>
          <a:custGeom>
            <a:avLst/>
            <a:gdLst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866897 w 4866897"/>
              <a:gd name="connsiteY4" fmla="*/ 1855604 h 1857375"/>
              <a:gd name="connsiteX5" fmla="*/ 4509183 w 4866897"/>
              <a:gd name="connsiteY5" fmla="*/ 1857375 h 1857375"/>
              <a:gd name="connsiteX6" fmla="*/ 3752688 w 4866897"/>
              <a:gd name="connsiteY6" fmla="*/ 1355661 h 1857375"/>
              <a:gd name="connsiteX7" fmla="*/ 2858271 w 4866897"/>
              <a:gd name="connsiteY7" fmla="*/ 997541 h 1857375"/>
              <a:gd name="connsiteX8" fmla="*/ 1835808 w 4866897"/>
              <a:gd name="connsiteY8" fmla="*/ 1094963 h 1857375"/>
              <a:gd name="connsiteX9" fmla="*/ 1496117 w 4866897"/>
              <a:gd name="connsiteY9" fmla="*/ 966377 h 1857375"/>
              <a:gd name="connsiteX10" fmla="*/ 184776 w 4866897"/>
              <a:gd name="connsiteY10" fmla="*/ 719094 h 1857375"/>
              <a:gd name="connsiteX11" fmla="*/ 269799 w 4866897"/>
              <a:gd name="connsiteY11" fmla="*/ 534004 h 1857375"/>
              <a:gd name="connsiteX12" fmla="*/ 1651 w 4866897"/>
              <a:gd name="connsiteY12" fmla="*/ 478789 h 1857375"/>
              <a:gd name="connsiteX13" fmla="*/ 487951 w 4866897"/>
              <a:gd name="connsiteY13" fmla="*/ 315854 h 1857375"/>
              <a:gd name="connsiteX14" fmla="*/ 1228104 w 4866897"/>
              <a:gd name="connsiteY14" fmla="*/ 510631 h 1857375"/>
              <a:gd name="connsiteX15" fmla="*/ 1809115 w 4866897"/>
              <a:gd name="connsiteY15" fmla="*/ 429469 h 1857375"/>
              <a:gd name="connsiteX16" fmla="*/ 1329591 w 4866897"/>
              <a:gd name="connsiteY16" fmla="*/ 403520 h 1857375"/>
              <a:gd name="connsiteX17" fmla="*/ 1158052 w 4866897"/>
              <a:gd name="connsiteY17" fmla="*/ 135304 h 1857375"/>
              <a:gd name="connsiteX18" fmla="*/ 1923475 w 4866897"/>
              <a:gd name="connsiteY18" fmla="*/ 107459 h 1857375"/>
              <a:gd name="connsiteX19" fmla="*/ 2376375 w 4866897"/>
              <a:gd name="connsiteY19" fmla="*/ 991 h 1857375"/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509183 w 4866897"/>
              <a:gd name="connsiteY4" fmla="*/ 1857375 h 1857375"/>
              <a:gd name="connsiteX5" fmla="*/ 3752688 w 4866897"/>
              <a:gd name="connsiteY5" fmla="*/ 1355661 h 1857375"/>
              <a:gd name="connsiteX6" fmla="*/ 2858271 w 4866897"/>
              <a:gd name="connsiteY6" fmla="*/ 997541 h 1857375"/>
              <a:gd name="connsiteX7" fmla="*/ 1835808 w 4866897"/>
              <a:gd name="connsiteY7" fmla="*/ 1094963 h 1857375"/>
              <a:gd name="connsiteX8" fmla="*/ 1496117 w 4866897"/>
              <a:gd name="connsiteY8" fmla="*/ 966377 h 1857375"/>
              <a:gd name="connsiteX9" fmla="*/ 184776 w 4866897"/>
              <a:gd name="connsiteY9" fmla="*/ 719094 h 1857375"/>
              <a:gd name="connsiteX10" fmla="*/ 269799 w 4866897"/>
              <a:gd name="connsiteY10" fmla="*/ 534004 h 1857375"/>
              <a:gd name="connsiteX11" fmla="*/ 1651 w 4866897"/>
              <a:gd name="connsiteY11" fmla="*/ 478789 h 1857375"/>
              <a:gd name="connsiteX12" fmla="*/ 487951 w 4866897"/>
              <a:gd name="connsiteY12" fmla="*/ 315854 h 1857375"/>
              <a:gd name="connsiteX13" fmla="*/ 1228104 w 4866897"/>
              <a:gd name="connsiteY13" fmla="*/ 510631 h 1857375"/>
              <a:gd name="connsiteX14" fmla="*/ 1809115 w 4866897"/>
              <a:gd name="connsiteY14" fmla="*/ 429469 h 1857375"/>
              <a:gd name="connsiteX15" fmla="*/ 1329591 w 4866897"/>
              <a:gd name="connsiteY15" fmla="*/ 403520 h 1857375"/>
              <a:gd name="connsiteX16" fmla="*/ 1158052 w 4866897"/>
              <a:gd name="connsiteY16" fmla="*/ 135304 h 1857375"/>
              <a:gd name="connsiteX17" fmla="*/ 1923475 w 4866897"/>
              <a:gd name="connsiteY17" fmla="*/ 107459 h 1857375"/>
              <a:gd name="connsiteX18" fmla="*/ 2376375 w 4866897"/>
              <a:gd name="connsiteY18" fmla="*/ 991 h 1857375"/>
              <a:gd name="connsiteX0" fmla="*/ 2376375 w 4866897"/>
              <a:gd name="connsiteY0" fmla="*/ 991 h 2168661"/>
              <a:gd name="connsiteX1" fmla="*/ 3031707 w 4866897"/>
              <a:gd name="connsiteY1" fmla="*/ 165249 h 2168661"/>
              <a:gd name="connsiteX2" fmla="*/ 4073071 w 4866897"/>
              <a:gd name="connsiteY2" fmla="*/ 665844 h 2168661"/>
              <a:gd name="connsiteX3" fmla="*/ 4866897 w 4866897"/>
              <a:gd name="connsiteY3" fmla="*/ 1071885 h 2168661"/>
              <a:gd name="connsiteX4" fmla="*/ 4859379 w 4866897"/>
              <a:gd name="connsiteY4" fmla="*/ 2168661 h 2168661"/>
              <a:gd name="connsiteX5" fmla="*/ 3752688 w 4866897"/>
              <a:gd name="connsiteY5" fmla="*/ 1355661 h 2168661"/>
              <a:gd name="connsiteX6" fmla="*/ 2858271 w 4866897"/>
              <a:gd name="connsiteY6" fmla="*/ 997541 h 2168661"/>
              <a:gd name="connsiteX7" fmla="*/ 1835808 w 4866897"/>
              <a:gd name="connsiteY7" fmla="*/ 1094963 h 2168661"/>
              <a:gd name="connsiteX8" fmla="*/ 1496117 w 4866897"/>
              <a:gd name="connsiteY8" fmla="*/ 966377 h 2168661"/>
              <a:gd name="connsiteX9" fmla="*/ 184776 w 4866897"/>
              <a:gd name="connsiteY9" fmla="*/ 719094 h 2168661"/>
              <a:gd name="connsiteX10" fmla="*/ 269799 w 4866897"/>
              <a:gd name="connsiteY10" fmla="*/ 534004 h 2168661"/>
              <a:gd name="connsiteX11" fmla="*/ 1651 w 4866897"/>
              <a:gd name="connsiteY11" fmla="*/ 478789 h 2168661"/>
              <a:gd name="connsiteX12" fmla="*/ 487951 w 4866897"/>
              <a:gd name="connsiteY12" fmla="*/ 315854 h 2168661"/>
              <a:gd name="connsiteX13" fmla="*/ 1228104 w 4866897"/>
              <a:gd name="connsiteY13" fmla="*/ 510631 h 2168661"/>
              <a:gd name="connsiteX14" fmla="*/ 1809115 w 4866897"/>
              <a:gd name="connsiteY14" fmla="*/ 429469 h 2168661"/>
              <a:gd name="connsiteX15" fmla="*/ 1329591 w 4866897"/>
              <a:gd name="connsiteY15" fmla="*/ 403520 h 2168661"/>
              <a:gd name="connsiteX16" fmla="*/ 1158052 w 4866897"/>
              <a:gd name="connsiteY16" fmla="*/ 135304 h 2168661"/>
              <a:gd name="connsiteX17" fmla="*/ 1923475 w 4866897"/>
              <a:gd name="connsiteY17" fmla="*/ 107459 h 2168661"/>
              <a:gd name="connsiteX18" fmla="*/ 2376375 w 4866897"/>
              <a:gd name="connsiteY18" fmla="*/ 991 h 2168661"/>
              <a:gd name="connsiteX0" fmla="*/ 2376375 w 5285186"/>
              <a:gd name="connsiteY0" fmla="*/ 991 h 2168661"/>
              <a:gd name="connsiteX1" fmla="*/ 3031707 w 5285186"/>
              <a:gd name="connsiteY1" fmla="*/ 165249 h 2168661"/>
              <a:gd name="connsiteX2" fmla="*/ 4073071 w 5285186"/>
              <a:gd name="connsiteY2" fmla="*/ 665844 h 2168661"/>
              <a:gd name="connsiteX3" fmla="*/ 5285186 w 5285186"/>
              <a:gd name="connsiteY3" fmla="*/ 1509630 h 2168661"/>
              <a:gd name="connsiteX4" fmla="*/ 4859379 w 5285186"/>
              <a:gd name="connsiteY4" fmla="*/ 2168661 h 2168661"/>
              <a:gd name="connsiteX5" fmla="*/ 3752688 w 5285186"/>
              <a:gd name="connsiteY5" fmla="*/ 1355661 h 2168661"/>
              <a:gd name="connsiteX6" fmla="*/ 2858271 w 5285186"/>
              <a:gd name="connsiteY6" fmla="*/ 997541 h 2168661"/>
              <a:gd name="connsiteX7" fmla="*/ 1835808 w 5285186"/>
              <a:gd name="connsiteY7" fmla="*/ 1094963 h 2168661"/>
              <a:gd name="connsiteX8" fmla="*/ 1496117 w 5285186"/>
              <a:gd name="connsiteY8" fmla="*/ 966377 h 2168661"/>
              <a:gd name="connsiteX9" fmla="*/ 184776 w 5285186"/>
              <a:gd name="connsiteY9" fmla="*/ 719094 h 2168661"/>
              <a:gd name="connsiteX10" fmla="*/ 269799 w 5285186"/>
              <a:gd name="connsiteY10" fmla="*/ 534004 h 2168661"/>
              <a:gd name="connsiteX11" fmla="*/ 1651 w 5285186"/>
              <a:gd name="connsiteY11" fmla="*/ 478789 h 2168661"/>
              <a:gd name="connsiteX12" fmla="*/ 487951 w 5285186"/>
              <a:gd name="connsiteY12" fmla="*/ 315854 h 2168661"/>
              <a:gd name="connsiteX13" fmla="*/ 1228104 w 5285186"/>
              <a:gd name="connsiteY13" fmla="*/ 510631 h 2168661"/>
              <a:gd name="connsiteX14" fmla="*/ 1809115 w 5285186"/>
              <a:gd name="connsiteY14" fmla="*/ 429469 h 2168661"/>
              <a:gd name="connsiteX15" fmla="*/ 1329591 w 5285186"/>
              <a:gd name="connsiteY15" fmla="*/ 403520 h 2168661"/>
              <a:gd name="connsiteX16" fmla="*/ 1158052 w 5285186"/>
              <a:gd name="connsiteY16" fmla="*/ 135304 h 2168661"/>
              <a:gd name="connsiteX17" fmla="*/ 1923475 w 5285186"/>
              <a:gd name="connsiteY17" fmla="*/ 107459 h 2168661"/>
              <a:gd name="connsiteX18" fmla="*/ 2376375 w 5285186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752688 w 5499194"/>
              <a:gd name="connsiteY5" fmla="*/ 1355661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462 h 2168132"/>
              <a:gd name="connsiteX1" fmla="*/ 3031707 w 5499194"/>
              <a:gd name="connsiteY1" fmla="*/ 164720 h 2168132"/>
              <a:gd name="connsiteX2" fmla="*/ 3664509 w 5499194"/>
              <a:gd name="connsiteY2" fmla="*/ 470762 h 2168132"/>
              <a:gd name="connsiteX3" fmla="*/ 5499194 w 5499194"/>
              <a:gd name="connsiteY3" fmla="*/ 1548012 h 2168132"/>
              <a:gd name="connsiteX4" fmla="*/ 4859379 w 5499194"/>
              <a:gd name="connsiteY4" fmla="*/ 2168132 h 2168132"/>
              <a:gd name="connsiteX5" fmla="*/ 3606773 w 5499194"/>
              <a:gd name="connsiteY5" fmla="*/ 1520503 h 2168132"/>
              <a:gd name="connsiteX6" fmla="*/ 2858271 w 5499194"/>
              <a:gd name="connsiteY6" fmla="*/ 997012 h 2168132"/>
              <a:gd name="connsiteX7" fmla="*/ 1835808 w 5499194"/>
              <a:gd name="connsiteY7" fmla="*/ 1094434 h 2168132"/>
              <a:gd name="connsiteX8" fmla="*/ 1496117 w 5499194"/>
              <a:gd name="connsiteY8" fmla="*/ 965848 h 2168132"/>
              <a:gd name="connsiteX9" fmla="*/ 184776 w 5499194"/>
              <a:gd name="connsiteY9" fmla="*/ 718565 h 2168132"/>
              <a:gd name="connsiteX10" fmla="*/ 269799 w 5499194"/>
              <a:gd name="connsiteY10" fmla="*/ 533475 h 2168132"/>
              <a:gd name="connsiteX11" fmla="*/ 1651 w 5499194"/>
              <a:gd name="connsiteY11" fmla="*/ 478260 h 2168132"/>
              <a:gd name="connsiteX12" fmla="*/ 487951 w 5499194"/>
              <a:gd name="connsiteY12" fmla="*/ 315325 h 2168132"/>
              <a:gd name="connsiteX13" fmla="*/ 1228104 w 5499194"/>
              <a:gd name="connsiteY13" fmla="*/ 510102 h 2168132"/>
              <a:gd name="connsiteX14" fmla="*/ 1809115 w 5499194"/>
              <a:gd name="connsiteY14" fmla="*/ 428940 h 2168132"/>
              <a:gd name="connsiteX15" fmla="*/ 1329591 w 5499194"/>
              <a:gd name="connsiteY15" fmla="*/ 402991 h 2168132"/>
              <a:gd name="connsiteX16" fmla="*/ 1158052 w 5499194"/>
              <a:gd name="connsiteY16" fmla="*/ 134775 h 2168132"/>
              <a:gd name="connsiteX17" fmla="*/ 1923475 w 5499194"/>
              <a:gd name="connsiteY17" fmla="*/ 106930 h 2168132"/>
              <a:gd name="connsiteX18" fmla="*/ 2376375 w 5499194"/>
              <a:gd name="connsiteY18" fmla="*/ 462 h 2168132"/>
              <a:gd name="connsiteX0" fmla="*/ 2376375 w 4859379"/>
              <a:gd name="connsiteY0" fmla="*/ 462 h 2168132"/>
              <a:gd name="connsiteX1" fmla="*/ 3031707 w 4859379"/>
              <a:gd name="connsiteY1" fmla="*/ 164720 h 2168132"/>
              <a:gd name="connsiteX2" fmla="*/ 3664509 w 4859379"/>
              <a:gd name="connsiteY2" fmla="*/ 470762 h 2168132"/>
              <a:gd name="connsiteX3" fmla="*/ 4750164 w 4859379"/>
              <a:gd name="connsiteY3" fmla="*/ 1548012 h 2168132"/>
              <a:gd name="connsiteX4" fmla="*/ 4859379 w 4859379"/>
              <a:gd name="connsiteY4" fmla="*/ 2168132 h 2168132"/>
              <a:gd name="connsiteX5" fmla="*/ 3606773 w 4859379"/>
              <a:gd name="connsiteY5" fmla="*/ 1520503 h 2168132"/>
              <a:gd name="connsiteX6" fmla="*/ 2858271 w 4859379"/>
              <a:gd name="connsiteY6" fmla="*/ 997012 h 2168132"/>
              <a:gd name="connsiteX7" fmla="*/ 1835808 w 4859379"/>
              <a:gd name="connsiteY7" fmla="*/ 1094434 h 2168132"/>
              <a:gd name="connsiteX8" fmla="*/ 1496117 w 4859379"/>
              <a:gd name="connsiteY8" fmla="*/ 965848 h 2168132"/>
              <a:gd name="connsiteX9" fmla="*/ 184776 w 4859379"/>
              <a:gd name="connsiteY9" fmla="*/ 718565 h 2168132"/>
              <a:gd name="connsiteX10" fmla="*/ 269799 w 4859379"/>
              <a:gd name="connsiteY10" fmla="*/ 533475 h 2168132"/>
              <a:gd name="connsiteX11" fmla="*/ 1651 w 4859379"/>
              <a:gd name="connsiteY11" fmla="*/ 478260 h 2168132"/>
              <a:gd name="connsiteX12" fmla="*/ 487951 w 4859379"/>
              <a:gd name="connsiteY12" fmla="*/ 315325 h 2168132"/>
              <a:gd name="connsiteX13" fmla="*/ 1228104 w 4859379"/>
              <a:gd name="connsiteY13" fmla="*/ 510102 h 2168132"/>
              <a:gd name="connsiteX14" fmla="*/ 1809115 w 4859379"/>
              <a:gd name="connsiteY14" fmla="*/ 428940 h 2168132"/>
              <a:gd name="connsiteX15" fmla="*/ 1329591 w 4859379"/>
              <a:gd name="connsiteY15" fmla="*/ 402991 h 2168132"/>
              <a:gd name="connsiteX16" fmla="*/ 1158052 w 4859379"/>
              <a:gd name="connsiteY16" fmla="*/ 134775 h 2168132"/>
              <a:gd name="connsiteX17" fmla="*/ 1923475 w 4859379"/>
              <a:gd name="connsiteY17" fmla="*/ 106930 h 2168132"/>
              <a:gd name="connsiteX18" fmla="*/ 2376375 w 4859379"/>
              <a:gd name="connsiteY18" fmla="*/ 462 h 216813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606773 w 4750164"/>
              <a:gd name="connsiteY4" fmla="*/ 1520503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567862 w 4750164"/>
              <a:gd name="connsiteY4" fmla="*/ 1539958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59567"/>
              <a:gd name="connsiteX1" fmla="*/ 3031707 w 4750164"/>
              <a:gd name="connsiteY1" fmla="*/ 164874 h 1559567"/>
              <a:gd name="connsiteX2" fmla="*/ 3771513 w 4750164"/>
              <a:gd name="connsiteY2" fmla="*/ 626558 h 1559567"/>
              <a:gd name="connsiteX3" fmla="*/ 4750164 w 4750164"/>
              <a:gd name="connsiteY3" fmla="*/ 1548166 h 1559567"/>
              <a:gd name="connsiteX4" fmla="*/ 3460858 w 4750164"/>
              <a:gd name="connsiteY4" fmla="*/ 1559567 h 1559567"/>
              <a:gd name="connsiteX5" fmla="*/ 2858271 w 4750164"/>
              <a:gd name="connsiteY5" fmla="*/ 997166 h 1559567"/>
              <a:gd name="connsiteX6" fmla="*/ 1835808 w 4750164"/>
              <a:gd name="connsiteY6" fmla="*/ 1094588 h 1559567"/>
              <a:gd name="connsiteX7" fmla="*/ 1496117 w 4750164"/>
              <a:gd name="connsiteY7" fmla="*/ 966002 h 1559567"/>
              <a:gd name="connsiteX8" fmla="*/ 184776 w 4750164"/>
              <a:gd name="connsiteY8" fmla="*/ 718719 h 1559567"/>
              <a:gd name="connsiteX9" fmla="*/ 269799 w 4750164"/>
              <a:gd name="connsiteY9" fmla="*/ 533629 h 1559567"/>
              <a:gd name="connsiteX10" fmla="*/ 1651 w 4750164"/>
              <a:gd name="connsiteY10" fmla="*/ 478414 h 1559567"/>
              <a:gd name="connsiteX11" fmla="*/ 487951 w 4750164"/>
              <a:gd name="connsiteY11" fmla="*/ 315479 h 1559567"/>
              <a:gd name="connsiteX12" fmla="*/ 1228104 w 4750164"/>
              <a:gd name="connsiteY12" fmla="*/ 510256 h 1559567"/>
              <a:gd name="connsiteX13" fmla="*/ 1809115 w 4750164"/>
              <a:gd name="connsiteY13" fmla="*/ 429094 h 1559567"/>
              <a:gd name="connsiteX14" fmla="*/ 1329591 w 4750164"/>
              <a:gd name="connsiteY14" fmla="*/ 403145 h 1559567"/>
              <a:gd name="connsiteX15" fmla="*/ 1158052 w 4750164"/>
              <a:gd name="connsiteY15" fmla="*/ 134929 h 1559567"/>
              <a:gd name="connsiteX16" fmla="*/ 1923475 w 4750164"/>
              <a:gd name="connsiteY16" fmla="*/ 107084 h 1559567"/>
              <a:gd name="connsiteX17" fmla="*/ 2376375 w 4750164"/>
              <a:gd name="connsiteY17" fmla="*/ 616 h 1559567"/>
              <a:gd name="connsiteX0" fmla="*/ 2376375 w 4750164"/>
              <a:gd name="connsiteY0" fmla="*/ 616 h 1665865"/>
              <a:gd name="connsiteX1" fmla="*/ 3031707 w 4750164"/>
              <a:gd name="connsiteY1" fmla="*/ 164874 h 1665865"/>
              <a:gd name="connsiteX2" fmla="*/ 3771513 w 4750164"/>
              <a:gd name="connsiteY2" fmla="*/ 626558 h 1665865"/>
              <a:gd name="connsiteX3" fmla="*/ 4750164 w 4750164"/>
              <a:gd name="connsiteY3" fmla="*/ 1548166 h 1665865"/>
              <a:gd name="connsiteX4" fmla="*/ 3460858 w 4750164"/>
              <a:gd name="connsiteY4" fmla="*/ 1559567 h 1665865"/>
              <a:gd name="connsiteX5" fmla="*/ 2858271 w 4750164"/>
              <a:gd name="connsiteY5" fmla="*/ 997166 h 1665865"/>
              <a:gd name="connsiteX6" fmla="*/ 1835808 w 4750164"/>
              <a:gd name="connsiteY6" fmla="*/ 1094588 h 1665865"/>
              <a:gd name="connsiteX7" fmla="*/ 1496117 w 4750164"/>
              <a:gd name="connsiteY7" fmla="*/ 966002 h 1665865"/>
              <a:gd name="connsiteX8" fmla="*/ 184776 w 4750164"/>
              <a:gd name="connsiteY8" fmla="*/ 718719 h 1665865"/>
              <a:gd name="connsiteX9" fmla="*/ 269799 w 4750164"/>
              <a:gd name="connsiteY9" fmla="*/ 533629 h 1665865"/>
              <a:gd name="connsiteX10" fmla="*/ 1651 w 4750164"/>
              <a:gd name="connsiteY10" fmla="*/ 478414 h 1665865"/>
              <a:gd name="connsiteX11" fmla="*/ 487951 w 4750164"/>
              <a:gd name="connsiteY11" fmla="*/ 315479 h 1665865"/>
              <a:gd name="connsiteX12" fmla="*/ 1228104 w 4750164"/>
              <a:gd name="connsiteY12" fmla="*/ 510256 h 1665865"/>
              <a:gd name="connsiteX13" fmla="*/ 1809115 w 4750164"/>
              <a:gd name="connsiteY13" fmla="*/ 429094 h 1665865"/>
              <a:gd name="connsiteX14" fmla="*/ 1329591 w 4750164"/>
              <a:gd name="connsiteY14" fmla="*/ 403145 h 1665865"/>
              <a:gd name="connsiteX15" fmla="*/ 1158052 w 4750164"/>
              <a:gd name="connsiteY15" fmla="*/ 134929 h 1665865"/>
              <a:gd name="connsiteX16" fmla="*/ 1923475 w 4750164"/>
              <a:gd name="connsiteY16" fmla="*/ 107084 h 1665865"/>
              <a:gd name="connsiteX17" fmla="*/ 2376375 w 4750164"/>
              <a:gd name="connsiteY17" fmla="*/ 616 h 1665865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661148"/>
              <a:gd name="connsiteX1" fmla="*/ 3031707 w 4750164"/>
              <a:gd name="connsiteY1" fmla="*/ 164874 h 1661148"/>
              <a:gd name="connsiteX2" fmla="*/ 3771513 w 4750164"/>
              <a:gd name="connsiteY2" fmla="*/ 626558 h 1661148"/>
              <a:gd name="connsiteX3" fmla="*/ 4750164 w 4750164"/>
              <a:gd name="connsiteY3" fmla="*/ 1548166 h 1661148"/>
              <a:gd name="connsiteX4" fmla="*/ 3480313 w 4750164"/>
              <a:gd name="connsiteY4" fmla="*/ 1656843 h 1661148"/>
              <a:gd name="connsiteX5" fmla="*/ 2858271 w 4750164"/>
              <a:gd name="connsiteY5" fmla="*/ 997166 h 1661148"/>
              <a:gd name="connsiteX6" fmla="*/ 1835808 w 4750164"/>
              <a:gd name="connsiteY6" fmla="*/ 1094588 h 1661148"/>
              <a:gd name="connsiteX7" fmla="*/ 1496117 w 4750164"/>
              <a:gd name="connsiteY7" fmla="*/ 966002 h 1661148"/>
              <a:gd name="connsiteX8" fmla="*/ 184776 w 4750164"/>
              <a:gd name="connsiteY8" fmla="*/ 718719 h 1661148"/>
              <a:gd name="connsiteX9" fmla="*/ 269799 w 4750164"/>
              <a:gd name="connsiteY9" fmla="*/ 533629 h 1661148"/>
              <a:gd name="connsiteX10" fmla="*/ 1651 w 4750164"/>
              <a:gd name="connsiteY10" fmla="*/ 478414 h 1661148"/>
              <a:gd name="connsiteX11" fmla="*/ 487951 w 4750164"/>
              <a:gd name="connsiteY11" fmla="*/ 315479 h 1661148"/>
              <a:gd name="connsiteX12" fmla="*/ 1228104 w 4750164"/>
              <a:gd name="connsiteY12" fmla="*/ 510256 h 1661148"/>
              <a:gd name="connsiteX13" fmla="*/ 1809115 w 4750164"/>
              <a:gd name="connsiteY13" fmla="*/ 429094 h 1661148"/>
              <a:gd name="connsiteX14" fmla="*/ 1329591 w 4750164"/>
              <a:gd name="connsiteY14" fmla="*/ 403145 h 1661148"/>
              <a:gd name="connsiteX15" fmla="*/ 1158052 w 4750164"/>
              <a:gd name="connsiteY15" fmla="*/ 134929 h 1661148"/>
              <a:gd name="connsiteX16" fmla="*/ 1923475 w 4750164"/>
              <a:gd name="connsiteY16" fmla="*/ 107084 h 1661148"/>
              <a:gd name="connsiteX17" fmla="*/ 2376375 w 4750164"/>
              <a:gd name="connsiteY17" fmla="*/ 616 h 1661148"/>
              <a:gd name="connsiteX0" fmla="*/ 2376375 w 4857169"/>
              <a:gd name="connsiteY0" fmla="*/ 616 h 1670512"/>
              <a:gd name="connsiteX1" fmla="*/ 3031707 w 4857169"/>
              <a:gd name="connsiteY1" fmla="*/ 164874 h 1670512"/>
              <a:gd name="connsiteX2" fmla="*/ 3771513 w 4857169"/>
              <a:gd name="connsiteY2" fmla="*/ 626558 h 1670512"/>
              <a:gd name="connsiteX3" fmla="*/ 4857169 w 4857169"/>
              <a:gd name="connsiteY3" fmla="*/ 1655171 h 1670512"/>
              <a:gd name="connsiteX4" fmla="*/ 3480313 w 4857169"/>
              <a:gd name="connsiteY4" fmla="*/ 1656843 h 1670512"/>
              <a:gd name="connsiteX5" fmla="*/ 2858271 w 4857169"/>
              <a:gd name="connsiteY5" fmla="*/ 997166 h 1670512"/>
              <a:gd name="connsiteX6" fmla="*/ 1835808 w 4857169"/>
              <a:gd name="connsiteY6" fmla="*/ 1094588 h 1670512"/>
              <a:gd name="connsiteX7" fmla="*/ 1496117 w 4857169"/>
              <a:gd name="connsiteY7" fmla="*/ 966002 h 1670512"/>
              <a:gd name="connsiteX8" fmla="*/ 184776 w 4857169"/>
              <a:gd name="connsiteY8" fmla="*/ 718719 h 1670512"/>
              <a:gd name="connsiteX9" fmla="*/ 269799 w 4857169"/>
              <a:gd name="connsiteY9" fmla="*/ 533629 h 1670512"/>
              <a:gd name="connsiteX10" fmla="*/ 1651 w 4857169"/>
              <a:gd name="connsiteY10" fmla="*/ 478414 h 1670512"/>
              <a:gd name="connsiteX11" fmla="*/ 487951 w 4857169"/>
              <a:gd name="connsiteY11" fmla="*/ 315479 h 1670512"/>
              <a:gd name="connsiteX12" fmla="*/ 1228104 w 4857169"/>
              <a:gd name="connsiteY12" fmla="*/ 510256 h 1670512"/>
              <a:gd name="connsiteX13" fmla="*/ 1809115 w 4857169"/>
              <a:gd name="connsiteY13" fmla="*/ 429094 h 1670512"/>
              <a:gd name="connsiteX14" fmla="*/ 1329591 w 4857169"/>
              <a:gd name="connsiteY14" fmla="*/ 403145 h 1670512"/>
              <a:gd name="connsiteX15" fmla="*/ 1158052 w 4857169"/>
              <a:gd name="connsiteY15" fmla="*/ 134929 h 1670512"/>
              <a:gd name="connsiteX16" fmla="*/ 1923475 w 4857169"/>
              <a:gd name="connsiteY16" fmla="*/ 107084 h 1670512"/>
              <a:gd name="connsiteX17" fmla="*/ 2376375 w 4857169"/>
              <a:gd name="connsiteY17" fmla="*/ 616 h 167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7169" h="1670512">
                <a:moveTo>
                  <a:pt x="2376375" y="616"/>
                </a:moveTo>
                <a:cubicBezTo>
                  <a:pt x="2565551" y="-7232"/>
                  <a:pt x="2799184" y="60550"/>
                  <a:pt x="3031707" y="164874"/>
                </a:cubicBezTo>
                <a:cubicBezTo>
                  <a:pt x="3264230" y="269198"/>
                  <a:pt x="3576530" y="439098"/>
                  <a:pt x="3771513" y="626558"/>
                </a:cubicBezTo>
                <a:lnTo>
                  <a:pt x="4857169" y="1655171"/>
                </a:lnTo>
                <a:cubicBezTo>
                  <a:pt x="4427400" y="1658971"/>
                  <a:pt x="3852741" y="1686660"/>
                  <a:pt x="3480313" y="1656843"/>
                </a:cubicBezTo>
                <a:cubicBezTo>
                  <a:pt x="3341349" y="1413018"/>
                  <a:pt x="3230323" y="1030859"/>
                  <a:pt x="2858271" y="997166"/>
                </a:cubicBezTo>
                <a:cubicBezTo>
                  <a:pt x="2502477" y="943960"/>
                  <a:pt x="2073673" y="1110080"/>
                  <a:pt x="1835808" y="1094588"/>
                </a:cubicBezTo>
                <a:cubicBezTo>
                  <a:pt x="1757266" y="1080994"/>
                  <a:pt x="1584416" y="1002361"/>
                  <a:pt x="1496117" y="966002"/>
                </a:cubicBezTo>
                <a:cubicBezTo>
                  <a:pt x="1034072" y="877071"/>
                  <a:pt x="666333" y="775131"/>
                  <a:pt x="184776" y="718719"/>
                </a:cubicBezTo>
                <a:cubicBezTo>
                  <a:pt x="101466" y="705801"/>
                  <a:pt x="174250" y="572563"/>
                  <a:pt x="269799" y="533629"/>
                </a:cubicBezTo>
                <a:lnTo>
                  <a:pt x="1651" y="478414"/>
                </a:lnTo>
                <a:cubicBezTo>
                  <a:pt x="-22693" y="298361"/>
                  <a:pt x="226125" y="277653"/>
                  <a:pt x="487951" y="315479"/>
                </a:cubicBezTo>
                <a:cubicBezTo>
                  <a:pt x="763935" y="370649"/>
                  <a:pt x="952119" y="422567"/>
                  <a:pt x="1228104" y="510256"/>
                </a:cubicBezTo>
                <a:cubicBezTo>
                  <a:pt x="1421774" y="483202"/>
                  <a:pt x="1677231" y="527690"/>
                  <a:pt x="1809115" y="429094"/>
                </a:cubicBezTo>
                <a:cubicBezTo>
                  <a:pt x="1649275" y="420445"/>
                  <a:pt x="1466669" y="441062"/>
                  <a:pt x="1329591" y="403145"/>
                </a:cubicBezTo>
                <a:cubicBezTo>
                  <a:pt x="1168350" y="391787"/>
                  <a:pt x="1046130" y="211326"/>
                  <a:pt x="1158052" y="134929"/>
                </a:cubicBezTo>
                <a:cubicBezTo>
                  <a:pt x="1400185" y="62777"/>
                  <a:pt x="1772397" y="153220"/>
                  <a:pt x="1923475" y="107084"/>
                </a:cubicBezTo>
                <a:cubicBezTo>
                  <a:pt x="2031760" y="61433"/>
                  <a:pt x="2187198" y="8465"/>
                  <a:pt x="2376375" y="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A3D920-220B-42A9-A593-711D746C8A2B}"/>
              </a:ext>
            </a:extLst>
          </p:cNvPr>
          <p:cNvGrpSpPr/>
          <p:nvPr/>
        </p:nvGrpSpPr>
        <p:grpSpPr>
          <a:xfrm>
            <a:off x="39498" y="901587"/>
            <a:ext cx="3168352" cy="3960946"/>
            <a:chOff x="3126458" y="1456593"/>
            <a:chExt cx="3168352" cy="3960945"/>
          </a:xfrm>
          <a:solidFill>
            <a:schemeClr val="accent5"/>
          </a:solidFill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4D32100-9E13-4CD0-B3BA-583EAEEB73C6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5F8F25EE-A2C6-4EB7-B175-A61AE47A5770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0980947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43FCF759-3F00-4AA0-A2B6-CAF8E4BAC564}"/>
              </a:ext>
            </a:extLst>
          </p:cNvPr>
          <p:cNvSpPr/>
          <p:nvPr/>
        </p:nvSpPr>
        <p:spPr>
          <a:xfrm>
            <a:off x="928731" y="1427603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609A5C-E1FE-49FB-B0B7-81C9FC93DFE8}"/>
              </a:ext>
            </a:extLst>
          </p:cNvPr>
          <p:cNvSpPr/>
          <p:nvPr/>
        </p:nvSpPr>
        <p:spPr>
          <a:xfrm>
            <a:off x="45980" y="2385182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DA6CEB-5898-46DC-8E50-E2A765336463}"/>
              </a:ext>
            </a:extLst>
          </p:cNvPr>
          <p:cNvSpPr/>
          <p:nvPr/>
        </p:nvSpPr>
        <p:spPr>
          <a:xfrm>
            <a:off x="124158" y="375281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L-Shape 41">
            <a:extLst>
              <a:ext uri="{FF2B5EF4-FFF2-40B4-BE49-F238E27FC236}">
                <a16:creationId xmlns:a16="http://schemas.microsoft.com/office/drawing/2014/main" id="{FC13A91C-2BD4-4928-AF8C-07A7B1C1C086}"/>
              </a:ext>
            </a:extLst>
          </p:cNvPr>
          <p:cNvSpPr/>
          <p:nvPr/>
        </p:nvSpPr>
        <p:spPr>
          <a:xfrm rot="11157538">
            <a:off x="2808024" y="821660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DF9F9-FB5B-4E74-A578-7F71279F1CA0}"/>
              </a:ext>
            </a:extLst>
          </p:cNvPr>
          <p:cNvCxnSpPr>
            <a:cxnSpLocks/>
          </p:cNvCxnSpPr>
          <p:nvPr/>
        </p:nvCxnSpPr>
        <p:spPr>
          <a:xfrm flipV="1">
            <a:off x="3657815" y="831819"/>
            <a:ext cx="7746785" cy="1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Block Arc 5">
            <a:extLst>
              <a:ext uri="{FF2B5EF4-FFF2-40B4-BE49-F238E27FC236}">
                <a16:creationId xmlns:a16="http://schemas.microsoft.com/office/drawing/2014/main" id="{A5A26052-5487-45F8-A936-251BBC206026}"/>
              </a:ext>
            </a:extLst>
          </p:cNvPr>
          <p:cNvSpPr>
            <a:spLocks noChangeAspect="1"/>
          </p:cNvSpPr>
          <p:nvPr/>
        </p:nvSpPr>
        <p:spPr>
          <a:xfrm rot="10800000">
            <a:off x="1112838" y="1612928"/>
            <a:ext cx="351787" cy="379351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54" name="자유형: 도형 61">
            <a:extLst>
              <a:ext uri="{FF2B5EF4-FFF2-40B4-BE49-F238E27FC236}">
                <a16:creationId xmlns:a16="http://schemas.microsoft.com/office/drawing/2014/main" id="{4C249BA4-6766-4C39-ABA7-119CC310043A}"/>
              </a:ext>
            </a:extLst>
          </p:cNvPr>
          <p:cNvSpPr>
            <a:spLocks noChangeAspect="1"/>
          </p:cNvSpPr>
          <p:nvPr/>
        </p:nvSpPr>
        <p:spPr>
          <a:xfrm>
            <a:off x="233199" y="2535864"/>
            <a:ext cx="319299" cy="379351"/>
          </a:xfrm>
          <a:custGeom>
            <a:avLst/>
            <a:gdLst>
              <a:gd name="connsiteX0" fmla="*/ 930704 w 1878694"/>
              <a:gd name="connsiteY0" fmla="*/ 1253732 h 2232028"/>
              <a:gd name="connsiteX1" fmla="*/ 810628 w 1878694"/>
              <a:gd name="connsiteY1" fmla="*/ 1373808 h 2232028"/>
              <a:gd name="connsiteX2" fmla="*/ 845798 w 1878694"/>
              <a:gd name="connsiteY2" fmla="*/ 1458715 h 2232028"/>
              <a:gd name="connsiteX3" fmla="*/ 846153 w 1878694"/>
              <a:gd name="connsiteY3" fmla="*/ 1458954 h 2232028"/>
              <a:gd name="connsiteX4" fmla="*/ 792156 w 1878694"/>
              <a:gd name="connsiteY4" fmla="*/ 1753258 h 2232028"/>
              <a:gd name="connsiteX5" fmla="*/ 1069252 w 1878694"/>
              <a:gd name="connsiteY5" fmla="*/ 1753258 h 2232028"/>
              <a:gd name="connsiteX6" fmla="*/ 1015255 w 1878694"/>
              <a:gd name="connsiteY6" fmla="*/ 1458954 h 2232028"/>
              <a:gd name="connsiteX7" fmla="*/ 1015611 w 1878694"/>
              <a:gd name="connsiteY7" fmla="*/ 1458715 h 2232028"/>
              <a:gd name="connsiteX8" fmla="*/ 1050780 w 1878694"/>
              <a:gd name="connsiteY8" fmla="*/ 1373808 h 2232028"/>
              <a:gd name="connsiteX9" fmla="*/ 930704 w 1878694"/>
              <a:gd name="connsiteY9" fmla="*/ 1253732 h 2232028"/>
              <a:gd name="connsiteX10" fmla="*/ 807360 w 1878694"/>
              <a:gd name="connsiteY10" fmla="*/ 244435 h 2232028"/>
              <a:gd name="connsiteX11" fmla="*/ 509333 w 1878694"/>
              <a:gd name="connsiteY11" fmla="*/ 542462 h 2232028"/>
              <a:gd name="connsiteX12" fmla="*/ 509333 w 1878694"/>
              <a:gd name="connsiteY12" fmla="*/ 853160 h 2232028"/>
              <a:gd name="connsiteX13" fmla="*/ 1352075 w 1878694"/>
              <a:gd name="connsiteY13" fmla="*/ 853160 h 2232028"/>
              <a:gd name="connsiteX14" fmla="*/ 1352075 w 1878694"/>
              <a:gd name="connsiteY14" fmla="*/ 542462 h 2232028"/>
              <a:gd name="connsiteX15" fmla="*/ 1054048 w 1878694"/>
              <a:gd name="connsiteY15" fmla="*/ 244435 h 2232028"/>
              <a:gd name="connsiteX16" fmla="*/ 766274 w 1878694"/>
              <a:gd name="connsiteY16" fmla="*/ 0 h 2232028"/>
              <a:gd name="connsiteX17" fmla="*/ 1095134 w 1878694"/>
              <a:gd name="connsiteY17" fmla="*/ 0 h 2232028"/>
              <a:gd name="connsiteX18" fmla="*/ 1591384 w 1878694"/>
              <a:gd name="connsiteY18" fmla="*/ 496250 h 2232028"/>
              <a:gd name="connsiteX19" fmla="*/ 1591384 w 1878694"/>
              <a:gd name="connsiteY19" fmla="*/ 853160 h 2232028"/>
              <a:gd name="connsiteX20" fmla="*/ 1704295 w 1878694"/>
              <a:gd name="connsiteY20" fmla="*/ 853160 h 2232028"/>
              <a:gd name="connsiteX21" fmla="*/ 1878694 w 1878694"/>
              <a:gd name="connsiteY21" fmla="*/ 1027559 h 2232028"/>
              <a:gd name="connsiteX22" fmla="*/ 1878694 w 1878694"/>
              <a:gd name="connsiteY22" fmla="*/ 2057629 h 2232028"/>
              <a:gd name="connsiteX23" fmla="*/ 1704295 w 1878694"/>
              <a:gd name="connsiteY23" fmla="*/ 2232028 h 2232028"/>
              <a:gd name="connsiteX24" fmla="*/ 174399 w 1878694"/>
              <a:gd name="connsiteY24" fmla="*/ 2232028 h 2232028"/>
              <a:gd name="connsiteX25" fmla="*/ 0 w 1878694"/>
              <a:gd name="connsiteY25" fmla="*/ 2057629 h 2232028"/>
              <a:gd name="connsiteX26" fmla="*/ 0 w 1878694"/>
              <a:gd name="connsiteY26" fmla="*/ 1027559 h 2232028"/>
              <a:gd name="connsiteX27" fmla="*/ 174399 w 1878694"/>
              <a:gd name="connsiteY27" fmla="*/ 853160 h 2232028"/>
              <a:gd name="connsiteX28" fmla="*/ 270024 w 1878694"/>
              <a:gd name="connsiteY28" fmla="*/ 853160 h 2232028"/>
              <a:gd name="connsiteX29" fmla="*/ 270024 w 1878694"/>
              <a:gd name="connsiteY29" fmla="*/ 496250 h 2232028"/>
              <a:gd name="connsiteX30" fmla="*/ 766274 w 1878694"/>
              <a:gd name="connsiteY30" fmla="*/ 0 h 223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78694" h="2232028">
                <a:moveTo>
                  <a:pt x="930704" y="1253732"/>
                </a:moveTo>
                <a:cubicBezTo>
                  <a:pt x="864388" y="1253732"/>
                  <a:pt x="810628" y="1307492"/>
                  <a:pt x="810628" y="1373808"/>
                </a:cubicBezTo>
                <a:cubicBezTo>
                  <a:pt x="810628" y="1406966"/>
                  <a:pt x="824068" y="1436985"/>
                  <a:pt x="845798" y="1458715"/>
                </a:cubicBezTo>
                <a:lnTo>
                  <a:pt x="846153" y="1458954"/>
                </a:lnTo>
                <a:lnTo>
                  <a:pt x="792156" y="1753258"/>
                </a:lnTo>
                <a:lnTo>
                  <a:pt x="1069252" y="1753258"/>
                </a:lnTo>
                <a:lnTo>
                  <a:pt x="1015255" y="1458954"/>
                </a:lnTo>
                <a:lnTo>
                  <a:pt x="1015611" y="1458715"/>
                </a:lnTo>
                <a:cubicBezTo>
                  <a:pt x="1037340" y="1436985"/>
                  <a:pt x="1050780" y="1406966"/>
                  <a:pt x="1050780" y="1373808"/>
                </a:cubicBezTo>
                <a:cubicBezTo>
                  <a:pt x="1050780" y="1307492"/>
                  <a:pt x="997020" y="1253732"/>
                  <a:pt x="930704" y="1253732"/>
                </a:cubicBezTo>
                <a:close/>
                <a:moveTo>
                  <a:pt x="807360" y="244435"/>
                </a:moveTo>
                <a:cubicBezTo>
                  <a:pt x="642764" y="244435"/>
                  <a:pt x="509333" y="377866"/>
                  <a:pt x="509333" y="542462"/>
                </a:cubicBezTo>
                <a:lnTo>
                  <a:pt x="509333" y="853160"/>
                </a:lnTo>
                <a:lnTo>
                  <a:pt x="1352075" y="853160"/>
                </a:lnTo>
                <a:lnTo>
                  <a:pt x="1352075" y="542462"/>
                </a:lnTo>
                <a:cubicBezTo>
                  <a:pt x="1352075" y="377866"/>
                  <a:pt x="1218644" y="244435"/>
                  <a:pt x="1054048" y="244435"/>
                </a:cubicBezTo>
                <a:close/>
                <a:moveTo>
                  <a:pt x="766274" y="0"/>
                </a:moveTo>
                <a:lnTo>
                  <a:pt x="1095134" y="0"/>
                </a:lnTo>
                <a:cubicBezTo>
                  <a:pt x="1369205" y="0"/>
                  <a:pt x="1591384" y="222179"/>
                  <a:pt x="1591384" y="496250"/>
                </a:cubicBezTo>
                <a:lnTo>
                  <a:pt x="1591384" y="853160"/>
                </a:lnTo>
                <a:lnTo>
                  <a:pt x="1704295" y="853160"/>
                </a:lnTo>
                <a:cubicBezTo>
                  <a:pt x="1800613" y="853160"/>
                  <a:pt x="1878694" y="931241"/>
                  <a:pt x="1878694" y="1027559"/>
                </a:cubicBezTo>
                <a:lnTo>
                  <a:pt x="1878694" y="2057629"/>
                </a:lnTo>
                <a:cubicBezTo>
                  <a:pt x="1878694" y="2153947"/>
                  <a:pt x="1800613" y="2232028"/>
                  <a:pt x="1704295" y="2232028"/>
                </a:cubicBezTo>
                <a:lnTo>
                  <a:pt x="174399" y="2232028"/>
                </a:lnTo>
                <a:cubicBezTo>
                  <a:pt x="78081" y="2232028"/>
                  <a:pt x="0" y="2153947"/>
                  <a:pt x="0" y="2057629"/>
                </a:cubicBezTo>
                <a:lnTo>
                  <a:pt x="0" y="1027559"/>
                </a:lnTo>
                <a:cubicBezTo>
                  <a:pt x="0" y="931241"/>
                  <a:pt x="78081" y="853160"/>
                  <a:pt x="174399" y="853160"/>
                </a:cubicBezTo>
                <a:lnTo>
                  <a:pt x="270024" y="853160"/>
                </a:lnTo>
                <a:lnTo>
                  <a:pt x="270024" y="496250"/>
                </a:lnTo>
                <a:cubicBezTo>
                  <a:pt x="270024" y="222179"/>
                  <a:pt x="492203" y="0"/>
                  <a:pt x="7662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자유형: 도형 62">
            <a:extLst>
              <a:ext uri="{FF2B5EF4-FFF2-40B4-BE49-F238E27FC236}">
                <a16:creationId xmlns:a16="http://schemas.microsoft.com/office/drawing/2014/main" id="{7246D57B-E094-4A06-93A1-92B02453FA74}"/>
              </a:ext>
            </a:extLst>
          </p:cNvPr>
          <p:cNvSpPr>
            <a:spLocks noChangeAspect="1"/>
          </p:cNvSpPr>
          <p:nvPr/>
        </p:nvSpPr>
        <p:spPr>
          <a:xfrm>
            <a:off x="269964" y="3944730"/>
            <a:ext cx="379352" cy="336175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A7439-82DF-451E-999A-FE71B8DE085B}"/>
              </a:ext>
            </a:extLst>
          </p:cNvPr>
          <p:cNvSpPr txBox="1"/>
          <p:nvPr/>
        </p:nvSpPr>
        <p:spPr>
          <a:xfrm>
            <a:off x="3474797" y="90760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400" b="1" dirty="0">
                <a:solidFill>
                  <a:schemeClr val="accent1"/>
                </a:solidFill>
                <a:cs typeface="Arial" pitchFamily="34" charset="0"/>
              </a:rPr>
              <a:t>成果展現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A106DEA7-C48A-4F49-AD4F-FE0E08ABCF49}"/>
              </a:ext>
            </a:extLst>
          </p:cNvPr>
          <p:cNvSpPr txBox="1"/>
          <p:nvPr/>
        </p:nvSpPr>
        <p:spPr>
          <a:xfrm>
            <a:off x="7545364" y="6017520"/>
            <a:ext cx="3975100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依序輸入欲查詢之條件。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85571B-5D46-AC43-B6AE-6ED6F6A902D1}"/>
              </a:ext>
            </a:extLst>
          </p:cNvPr>
          <p:cNvSpPr txBox="1"/>
          <p:nvPr/>
        </p:nvSpPr>
        <p:spPr>
          <a:xfrm>
            <a:off x="6908125" y="307540"/>
            <a:ext cx="47420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自己當自己的房子價格鑑定師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876FE-B270-484B-989A-B1241C97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5990" r="14735" b="7633"/>
          <a:stretch/>
        </p:blipFill>
        <p:spPr>
          <a:xfrm>
            <a:off x="3968089" y="1007150"/>
            <a:ext cx="7098550" cy="49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98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3FCF380-2C22-480C-95BA-D338B85D53A5}"/>
              </a:ext>
            </a:extLst>
          </p:cNvPr>
          <p:cNvGrpSpPr/>
          <p:nvPr/>
        </p:nvGrpSpPr>
        <p:grpSpPr>
          <a:xfrm>
            <a:off x="971693" y="2705022"/>
            <a:ext cx="2657135" cy="3067593"/>
            <a:chOff x="907133" y="3119507"/>
            <a:chExt cx="2579663" cy="226607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D341E06-182D-4648-BDFE-D372FF0DE708}"/>
                </a:ext>
              </a:extLst>
            </p:cNvPr>
            <p:cNvSpPr/>
            <p:nvPr/>
          </p:nvSpPr>
          <p:spPr>
            <a:xfrm>
              <a:off x="1047805" y="4375884"/>
              <a:ext cx="2289451" cy="1009696"/>
            </a:xfrm>
            <a:custGeom>
              <a:avLst/>
              <a:gdLst>
                <a:gd name="connsiteX0" fmla="*/ 6926275 w 6925056"/>
                <a:gd name="connsiteY0" fmla="*/ 3057754 h 3054096"/>
                <a:gd name="connsiteX1" fmla="*/ 4183075 w 6925056"/>
                <a:gd name="connsiteY1" fmla="*/ 3057754 h 3054096"/>
                <a:gd name="connsiteX2" fmla="*/ 4184295 w 6925056"/>
                <a:gd name="connsiteY2" fmla="*/ 3036418 h 3054096"/>
                <a:gd name="connsiteX3" fmla="*/ 4184295 w 6925056"/>
                <a:gd name="connsiteY3" fmla="*/ 913181 h 3054096"/>
                <a:gd name="connsiteX4" fmla="*/ 4183075 w 6925056"/>
                <a:gd name="connsiteY4" fmla="*/ 884529 h 3054096"/>
                <a:gd name="connsiteX5" fmla="*/ 2866949 w 6925056"/>
                <a:gd name="connsiteY5" fmla="*/ 884529 h 3054096"/>
                <a:gd name="connsiteX6" fmla="*/ 2866949 w 6925056"/>
                <a:gd name="connsiteY6" fmla="*/ 919277 h 3054096"/>
                <a:gd name="connsiteX7" fmla="*/ 2866949 w 6925056"/>
                <a:gd name="connsiteY7" fmla="*/ 1376477 h 3054096"/>
                <a:gd name="connsiteX8" fmla="*/ 2866339 w 6925056"/>
                <a:gd name="connsiteY8" fmla="*/ 3058363 h 3054096"/>
                <a:gd name="connsiteX9" fmla="*/ 1219 w 6925056"/>
                <a:gd name="connsiteY9" fmla="*/ 3058363 h 3054096"/>
                <a:gd name="connsiteX10" fmla="*/ 0 w 6925056"/>
                <a:gd name="connsiteY10" fmla="*/ 3027883 h 3054096"/>
                <a:gd name="connsiteX11" fmla="*/ 0 w 6925056"/>
                <a:gd name="connsiteY11" fmla="*/ 34747 h 3054096"/>
                <a:gd name="connsiteX12" fmla="*/ 1829 w 6925056"/>
                <a:gd name="connsiteY12" fmla="*/ 609 h 3054096"/>
                <a:gd name="connsiteX13" fmla="*/ 47549 w 6925056"/>
                <a:gd name="connsiteY13" fmla="*/ 609 h 3054096"/>
                <a:gd name="connsiteX14" fmla="*/ 3497885 w 6925056"/>
                <a:gd name="connsiteY14" fmla="*/ 0 h 3054096"/>
                <a:gd name="connsiteX15" fmla="*/ 6865925 w 6925056"/>
                <a:gd name="connsiteY15" fmla="*/ 0 h 3054096"/>
                <a:gd name="connsiteX16" fmla="*/ 6928105 w 6925056"/>
                <a:gd name="connsiteY16" fmla="*/ 62179 h 3054096"/>
                <a:gd name="connsiteX17" fmla="*/ 6926275 w 6925056"/>
                <a:gd name="connsiteY17" fmla="*/ 3057754 h 3054096"/>
                <a:gd name="connsiteX18" fmla="*/ 2348179 w 6925056"/>
                <a:gd name="connsiteY18" fmla="*/ 371246 h 3054096"/>
                <a:gd name="connsiteX19" fmla="*/ 1460602 w 6925056"/>
                <a:gd name="connsiteY19" fmla="*/ 371246 h 3054096"/>
                <a:gd name="connsiteX20" fmla="*/ 1460602 w 6925056"/>
                <a:gd name="connsiteY20" fmla="*/ 896721 h 3054096"/>
                <a:gd name="connsiteX21" fmla="*/ 2348179 w 6925056"/>
                <a:gd name="connsiteY21" fmla="*/ 896721 h 3054096"/>
                <a:gd name="connsiteX22" fmla="*/ 2348179 w 6925056"/>
                <a:gd name="connsiteY22" fmla="*/ 371246 h 3054096"/>
                <a:gd name="connsiteX23" fmla="*/ 6412382 w 6925056"/>
                <a:gd name="connsiteY23" fmla="*/ 897331 h 3054096"/>
                <a:gd name="connsiteX24" fmla="*/ 6412382 w 6925056"/>
                <a:gd name="connsiteY24" fmla="*/ 371246 h 3054096"/>
                <a:gd name="connsiteX25" fmla="*/ 5525415 w 6925056"/>
                <a:gd name="connsiteY25" fmla="*/ 371246 h 3054096"/>
                <a:gd name="connsiteX26" fmla="*/ 5525415 w 6925056"/>
                <a:gd name="connsiteY26" fmla="*/ 897331 h 3054096"/>
                <a:gd name="connsiteX27" fmla="*/ 6412382 w 6925056"/>
                <a:gd name="connsiteY27" fmla="*/ 897331 h 3054096"/>
                <a:gd name="connsiteX28" fmla="*/ 2347570 w 6925056"/>
                <a:gd name="connsiteY28" fmla="*/ 1532534 h 3054096"/>
                <a:gd name="connsiteX29" fmla="*/ 2347570 w 6925056"/>
                <a:gd name="connsiteY29" fmla="*/ 1004621 h 3054096"/>
                <a:gd name="connsiteX30" fmla="*/ 1461211 w 6925056"/>
                <a:gd name="connsiteY30" fmla="*/ 1004621 h 3054096"/>
                <a:gd name="connsiteX31" fmla="*/ 1461211 w 6925056"/>
                <a:gd name="connsiteY31" fmla="*/ 1532534 h 3054096"/>
                <a:gd name="connsiteX32" fmla="*/ 2347570 w 6925056"/>
                <a:gd name="connsiteY32" fmla="*/ 1532534 h 3054096"/>
                <a:gd name="connsiteX33" fmla="*/ 5526024 w 6925056"/>
                <a:gd name="connsiteY33" fmla="*/ 1004011 h 3054096"/>
                <a:gd name="connsiteX34" fmla="*/ 5526024 w 6925056"/>
                <a:gd name="connsiteY34" fmla="*/ 1531315 h 3054096"/>
                <a:gd name="connsiteX35" fmla="*/ 6411773 w 6925056"/>
                <a:gd name="connsiteY35" fmla="*/ 1531315 h 3054096"/>
                <a:gd name="connsiteX36" fmla="*/ 6411773 w 6925056"/>
                <a:gd name="connsiteY36" fmla="*/ 1004011 h 3054096"/>
                <a:gd name="connsiteX37" fmla="*/ 5526024 w 6925056"/>
                <a:gd name="connsiteY37" fmla="*/ 1004011 h 3054096"/>
                <a:gd name="connsiteX38" fmla="*/ 547421 w 6925056"/>
                <a:gd name="connsiteY38" fmla="*/ 1532534 h 3054096"/>
                <a:gd name="connsiteX39" fmla="*/ 1353312 w 6925056"/>
                <a:gd name="connsiteY39" fmla="*/ 1532534 h 3054096"/>
                <a:gd name="connsiteX40" fmla="*/ 1353312 w 6925056"/>
                <a:gd name="connsiteY40" fmla="*/ 1005230 h 3054096"/>
                <a:gd name="connsiteX41" fmla="*/ 547421 w 6925056"/>
                <a:gd name="connsiteY41" fmla="*/ 1005230 h 3054096"/>
                <a:gd name="connsiteX42" fmla="*/ 547421 w 6925056"/>
                <a:gd name="connsiteY42" fmla="*/ 1532534 h 3054096"/>
                <a:gd name="connsiteX43" fmla="*/ 5418735 w 6925056"/>
                <a:gd name="connsiteY43" fmla="*/ 1005230 h 3054096"/>
                <a:gd name="connsiteX44" fmla="*/ 4613453 w 6925056"/>
                <a:gd name="connsiteY44" fmla="*/ 1005230 h 3054096"/>
                <a:gd name="connsiteX45" fmla="*/ 4613453 w 6925056"/>
                <a:gd name="connsiteY45" fmla="*/ 1531315 h 3054096"/>
                <a:gd name="connsiteX46" fmla="*/ 5418735 w 6925056"/>
                <a:gd name="connsiteY46" fmla="*/ 1531315 h 3054096"/>
                <a:gd name="connsiteX47" fmla="*/ 5418735 w 6925056"/>
                <a:gd name="connsiteY47" fmla="*/ 1005230 h 3054096"/>
                <a:gd name="connsiteX48" fmla="*/ 548640 w 6925056"/>
                <a:gd name="connsiteY48" fmla="*/ 370637 h 3054096"/>
                <a:gd name="connsiteX49" fmla="*/ 548640 w 6925056"/>
                <a:gd name="connsiteY49" fmla="*/ 896721 h 3054096"/>
                <a:gd name="connsiteX50" fmla="*/ 1353312 w 6925056"/>
                <a:gd name="connsiteY50" fmla="*/ 896721 h 3054096"/>
                <a:gd name="connsiteX51" fmla="*/ 1353312 w 6925056"/>
                <a:gd name="connsiteY51" fmla="*/ 370637 h 3054096"/>
                <a:gd name="connsiteX52" fmla="*/ 548640 w 6925056"/>
                <a:gd name="connsiteY52" fmla="*/ 370637 h 3054096"/>
                <a:gd name="connsiteX53" fmla="*/ 4613453 w 6925056"/>
                <a:gd name="connsiteY53" fmla="*/ 897331 h 3054096"/>
                <a:gd name="connsiteX54" fmla="*/ 5416906 w 6925056"/>
                <a:gd name="connsiteY54" fmla="*/ 897331 h 3054096"/>
                <a:gd name="connsiteX55" fmla="*/ 5416906 w 6925056"/>
                <a:gd name="connsiteY55" fmla="*/ 370637 h 3054096"/>
                <a:gd name="connsiteX56" fmla="*/ 4613453 w 6925056"/>
                <a:gd name="connsiteY56" fmla="*/ 370637 h 3054096"/>
                <a:gd name="connsiteX57" fmla="*/ 4613453 w 6925056"/>
                <a:gd name="connsiteY57" fmla="*/ 897331 h 305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925056" h="3054096">
                  <a:moveTo>
                    <a:pt x="6926275" y="3057754"/>
                  </a:moveTo>
                  <a:cubicBezTo>
                    <a:pt x="6011875" y="3057754"/>
                    <a:pt x="5097475" y="3057754"/>
                    <a:pt x="4183075" y="3057754"/>
                  </a:cubicBezTo>
                  <a:cubicBezTo>
                    <a:pt x="4183685" y="3050439"/>
                    <a:pt x="4184295" y="3043732"/>
                    <a:pt x="4184295" y="3036418"/>
                  </a:cubicBezTo>
                  <a:cubicBezTo>
                    <a:pt x="4184295" y="2328672"/>
                    <a:pt x="4184295" y="1620926"/>
                    <a:pt x="4184295" y="913181"/>
                  </a:cubicBezTo>
                  <a:cubicBezTo>
                    <a:pt x="4184295" y="904037"/>
                    <a:pt x="4183075" y="895502"/>
                    <a:pt x="4183075" y="884529"/>
                  </a:cubicBezTo>
                  <a:cubicBezTo>
                    <a:pt x="3744163" y="884529"/>
                    <a:pt x="3307080" y="884529"/>
                    <a:pt x="2866949" y="884529"/>
                  </a:cubicBezTo>
                  <a:cubicBezTo>
                    <a:pt x="2866949" y="897331"/>
                    <a:pt x="2866949" y="908304"/>
                    <a:pt x="2866949" y="919277"/>
                  </a:cubicBezTo>
                  <a:cubicBezTo>
                    <a:pt x="2866949" y="1071677"/>
                    <a:pt x="2866949" y="1224077"/>
                    <a:pt x="2866949" y="1376477"/>
                  </a:cubicBezTo>
                  <a:cubicBezTo>
                    <a:pt x="2866949" y="1937309"/>
                    <a:pt x="2866949" y="2497531"/>
                    <a:pt x="2866339" y="3058363"/>
                  </a:cubicBezTo>
                  <a:cubicBezTo>
                    <a:pt x="1911096" y="3058363"/>
                    <a:pt x="956462" y="3058363"/>
                    <a:pt x="1219" y="3058363"/>
                  </a:cubicBezTo>
                  <a:cubicBezTo>
                    <a:pt x="610" y="3048000"/>
                    <a:pt x="0" y="3038247"/>
                    <a:pt x="0" y="3027883"/>
                  </a:cubicBezTo>
                  <a:cubicBezTo>
                    <a:pt x="0" y="2029968"/>
                    <a:pt x="0" y="1032662"/>
                    <a:pt x="0" y="34747"/>
                  </a:cubicBezTo>
                  <a:cubicBezTo>
                    <a:pt x="0" y="24384"/>
                    <a:pt x="1219" y="13411"/>
                    <a:pt x="1829" y="609"/>
                  </a:cubicBezTo>
                  <a:cubicBezTo>
                    <a:pt x="18898" y="609"/>
                    <a:pt x="32918" y="609"/>
                    <a:pt x="47549" y="609"/>
                  </a:cubicBezTo>
                  <a:cubicBezTo>
                    <a:pt x="1197864" y="609"/>
                    <a:pt x="2347570" y="0"/>
                    <a:pt x="3497885" y="0"/>
                  </a:cubicBezTo>
                  <a:cubicBezTo>
                    <a:pt x="4620768" y="0"/>
                    <a:pt x="5743042" y="0"/>
                    <a:pt x="6865925" y="0"/>
                  </a:cubicBezTo>
                  <a:cubicBezTo>
                    <a:pt x="6928105" y="0"/>
                    <a:pt x="6928105" y="0"/>
                    <a:pt x="6928105" y="62179"/>
                  </a:cubicBezTo>
                  <a:cubicBezTo>
                    <a:pt x="6926885" y="1060704"/>
                    <a:pt x="6926275" y="2059229"/>
                    <a:pt x="6926275" y="3057754"/>
                  </a:cubicBezTo>
                  <a:close/>
                  <a:moveTo>
                    <a:pt x="2348179" y="371246"/>
                  </a:moveTo>
                  <a:cubicBezTo>
                    <a:pt x="2051304" y="371246"/>
                    <a:pt x="1755648" y="371246"/>
                    <a:pt x="1460602" y="371246"/>
                  </a:cubicBezTo>
                  <a:cubicBezTo>
                    <a:pt x="1460602" y="547421"/>
                    <a:pt x="1460602" y="721766"/>
                    <a:pt x="1460602" y="896721"/>
                  </a:cubicBezTo>
                  <a:cubicBezTo>
                    <a:pt x="1757477" y="896721"/>
                    <a:pt x="2052523" y="896721"/>
                    <a:pt x="2348179" y="896721"/>
                  </a:cubicBezTo>
                  <a:cubicBezTo>
                    <a:pt x="2348179" y="720547"/>
                    <a:pt x="2348179" y="546201"/>
                    <a:pt x="2348179" y="371246"/>
                  </a:cubicBezTo>
                  <a:close/>
                  <a:moveTo>
                    <a:pt x="6412382" y="897331"/>
                  </a:moveTo>
                  <a:cubicBezTo>
                    <a:pt x="6412382" y="720547"/>
                    <a:pt x="6412382" y="545592"/>
                    <a:pt x="6412382" y="371246"/>
                  </a:cubicBezTo>
                  <a:cubicBezTo>
                    <a:pt x="6115507" y="371246"/>
                    <a:pt x="5820461" y="371246"/>
                    <a:pt x="5525415" y="371246"/>
                  </a:cubicBezTo>
                  <a:cubicBezTo>
                    <a:pt x="5525415" y="547421"/>
                    <a:pt x="5525415" y="721766"/>
                    <a:pt x="5525415" y="897331"/>
                  </a:cubicBezTo>
                  <a:cubicBezTo>
                    <a:pt x="5821070" y="897331"/>
                    <a:pt x="6114898" y="897331"/>
                    <a:pt x="6412382" y="897331"/>
                  </a:cubicBezTo>
                  <a:close/>
                  <a:moveTo>
                    <a:pt x="2347570" y="1532534"/>
                  </a:moveTo>
                  <a:cubicBezTo>
                    <a:pt x="2347570" y="1355141"/>
                    <a:pt x="2347570" y="1180186"/>
                    <a:pt x="2347570" y="1004621"/>
                  </a:cubicBezTo>
                  <a:cubicBezTo>
                    <a:pt x="2051304" y="1004621"/>
                    <a:pt x="1757477" y="1004621"/>
                    <a:pt x="1461211" y="1004621"/>
                  </a:cubicBezTo>
                  <a:cubicBezTo>
                    <a:pt x="1461211" y="1180795"/>
                    <a:pt x="1461211" y="1355750"/>
                    <a:pt x="1461211" y="1532534"/>
                  </a:cubicBezTo>
                  <a:cubicBezTo>
                    <a:pt x="1757477" y="1532534"/>
                    <a:pt x="2051304" y="1532534"/>
                    <a:pt x="2347570" y="1532534"/>
                  </a:cubicBezTo>
                  <a:close/>
                  <a:moveTo>
                    <a:pt x="5526024" y="1004011"/>
                  </a:moveTo>
                  <a:cubicBezTo>
                    <a:pt x="5526024" y="1182014"/>
                    <a:pt x="5526024" y="1356970"/>
                    <a:pt x="5526024" y="1531315"/>
                  </a:cubicBezTo>
                  <a:cubicBezTo>
                    <a:pt x="5822899" y="1531315"/>
                    <a:pt x="6117946" y="1531315"/>
                    <a:pt x="6411773" y="1531315"/>
                  </a:cubicBezTo>
                  <a:cubicBezTo>
                    <a:pt x="6411773" y="1353922"/>
                    <a:pt x="6411773" y="1178966"/>
                    <a:pt x="6411773" y="1004011"/>
                  </a:cubicBezTo>
                  <a:cubicBezTo>
                    <a:pt x="6115507" y="1004011"/>
                    <a:pt x="5822290" y="1004011"/>
                    <a:pt x="5526024" y="1004011"/>
                  </a:cubicBezTo>
                  <a:close/>
                  <a:moveTo>
                    <a:pt x="547421" y="1532534"/>
                  </a:moveTo>
                  <a:cubicBezTo>
                    <a:pt x="816864" y="1532534"/>
                    <a:pt x="1084478" y="1532534"/>
                    <a:pt x="1353312" y="1532534"/>
                  </a:cubicBezTo>
                  <a:cubicBezTo>
                    <a:pt x="1353312" y="1356360"/>
                    <a:pt x="1353312" y="1181405"/>
                    <a:pt x="1353312" y="1005230"/>
                  </a:cubicBezTo>
                  <a:cubicBezTo>
                    <a:pt x="1084478" y="1005230"/>
                    <a:pt x="816864" y="1005230"/>
                    <a:pt x="547421" y="1005230"/>
                  </a:cubicBezTo>
                  <a:cubicBezTo>
                    <a:pt x="547421" y="1180795"/>
                    <a:pt x="547421" y="1354531"/>
                    <a:pt x="547421" y="1532534"/>
                  </a:cubicBezTo>
                  <a:close/>
                  <a:moveTo>
                    <a:pt x="5418735" y="1005230"/>
                  </a:moveTo>
                  <a:cubicBezTo>
                    <a:pt x="5149291" y="1005230"/>
                    <a:pt x="4881677" y="1005230"/>
                    <a:pt x="4613453" y="1005230"/>
                  </a:cubicBezTo>
                  <a:cubicBezTo>
                    <a:pt x="4613453" y="1182014"/>
                    <a:pt x="4613453" y="1356360"/>
                    <a:pt x="4613453" y="1531315"/>
                  </a:cubicBezTo>
                  <a:cubicBezTo>
                    <a:pt x="4882896" y="1531315"/>
                    <a:pt x="5149901" y="1531315"/>
                    <a:pt x="5418735" y="1531315"/>
                  </a:cubicBezTo>
                  <a:cubicBezTo>
                    <a:pt x="5418735" y="1355750"/>
                    <a:pt x="5418735" y="1182014"/>
                    <a:pt x="5418735" y="1005230"/>
                  </a:cubicBezTo>
                  <a:close/>
                  <a:moveTo>
                    <a:pt x="548640" y="370637"/>
                  </a:moveTo>
                  <a:cubicBezTo>
                    <a:pt x="548640" y="547421"/>
                    <a:pt x="548640" y="721766"/>
                    <a:pt x="548640" y="896721"/>
                  </a:cubicBezTo>
                  <a:cubicBezTo>
                    <a:pt x="818083" y="896721"/>
                    <a:pt x="1085088" y="896721"/>
                    <a:pt x="1353312" y="896721"/>
                  </a:cubicBezTo>
                  <a:cubicBezTo>
                    <a:pt x="1353312" y="720547"/>
                    <a:pt x="1353312" y="546201"/>
                    <a:pt x="1353312" y="370637"/>
                  </a:cubicBezTo>
                  <a:cubicBezTo>
                    <a:pt x="1084478" y="370637"/>
                    <a:pt x="818083" y="370637"/>
                    <a:pt x="548640" y="370637"/>
                  </a:cubicBezTo>
                  <a:close/>
                  <a:moveTo>
                    <a:pt x="4613453" y="897331"/>
                  </a:moveTo>
                  <a:cubicBezTo>
                    <a:pt x="4882896" y="897331"/>
                    <a:pt x="5149901" y="897331"/>
                    <a:pt x="5416906" y="897331"/>
                  </a:cubicBezTo>
                  <a:cubicBezTo>
                    <a:pt x="5416906" y="720547"/>
                    <a:pt x="5416906" y="545592"/>
                    <a:pt x="5416906" y="370637"/>
                  </a:cubicBezTo>
                  <a:cubicBezTo>
                    <a:pt x="5148072" y="370637"/>
                    <a:pt x="4881677" y="370637"/>
                    <a:pt x="4613453" y="370637"/>
                  </a:cubicBezTo>
                  <a:cubicBezTo>
                    <a:pt x="4613453" y="546811"/>
                    <a:pt x="4613453" y="721157"/>
                    <a:pt x="4613453" y="897331"/>
                  </a:cubicBezTo>
                  <a:close/>
                </a:path>
              </a:pathLst>
            </a:custGeom>
            <a:solidFill>
              <a:schemeClr val="accent1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5BB430-3FB2-4AD6-89B3-A2EADCE20392}"/>
                </a:ext>
              </a:extLst>
            </p:cNvPr>
            <p:cNvSpPr/>
            <p:nvPr/>
          </p:nvSpPr>
          <p:spPr>
            <a:xfrm>
              <a:off x="1995428" y="4668111"/>
              <a:ext cx="435318" cy="717469"/>
            </a:xfrm>
            <a:custGeom>
              <a:avLst/>
              <a:gdLst>
                <a:gd name="connsiteX0" fmla="*/ 0 w 1316736"/>
                <a:gd name="connsiteY0" fmla="*/ 2173834 h 2170176"/>
                <a:gd name="connsiteX1" fmla="*/ 609 w 1316736"/>
                <a:gd name="connsiteY1" fmla="*/ 491947 h 2170176"/>
                <a:gd name="connsiteX2" fmla="*/ 609 w 1316736"/>
                <a:gd name="connsiteY2" fmla="*/ 34747 h 2170176"/>
                <a:gd name="connsiteX3" fmla="*/ 609 w 1316736"/>
                <a:gd name="connsiteY3" fmla="*/ 0 h 2170176"/>
                <a:gd name="connsiteX4" fmla="*/ 1316736 w 1316736"/>
                <a:gd name="connsiteY4" fmla="*/ 0 h 2170176"/>
                <a:gd name="connsiteX5" fmla="*/ 1317955 w 1316736"/>
                <a:gd name="connsiteY5" fmla="*/ 28651 h 2170176"/>
                <a:gd name="connsiteX6" fmla="*/ 1317955 w 1316736"/>
                <a:gd name="connsiteY6" fmla="*/ 2151888 h 2170176"/>
                <a:gd name="connsiteX7" fmla="*/ 1316736 w 1316736"/>
                <a:gd name="connsiteY7" fmla="*/ 2173224 h 2170176"/>
                <a:gd name="connsiteX8" fmla="*/ 0 w 1316736"/>
                <a:gd name="connsiteY8" fmla="*/ 2173834 h 217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736" h="2170176">
                  <a:moveTo>
                    <a:pt x="0" y="2173834"/>
                  </a:moveTo>
                  <a:cubicBezTo>
                    <a:pt x="0" y="1613002"/>
                    <a:pt x="0" y="1052779"/>
                    <a:pt x="609" y="491947"/>
                  </a:cubicBezTo>
                  <a:cubicBezTo>
                    <a:pt x="609" y="339547"/>
                    <a:pt x="609" y="187147"/>
                    <a:pt x="609" y="34747"/>
                  </a:cubicBezTo>
                  <a:cubicBezTo>
                    <a:pt x="609" y="23774"/>
                    <a:pt x="609" y="12801"/>
                    <a:pt x="609" y="0"/>
                  </a:cubicBezTo>
                  <a:cubicBezTo>
                    <a:pt x="440741" y="0"/>
                    <a:pt x="877824" y="0"/>
                    <a:pt x="1316736" y="0"/>
                  </a:cubicBezTo>
                  <a:cubicBezTo>
                    <a:pt x="1317346" y="10363"/>
                    <a:pt x="1317955" y="19507"/>
                    <a:pt x="1317955" y="28651"/>
                  </a:cubicBezTo>
                  <a:cubicBezTo>
                    <a:pt x="1317955" y="736397"/>
                    <a:pt x="1317955" y="1444142"/>
                    <a:pt x="1317955" y="2151888"/>
                  </a:cubicBezTo>
                  <a:cubicBezTo>
                    <a:pt x="1317955" y="2159203"/>
                    <a:pt x="1317346" y="2165908"/>
                    <a:pt x="1316736" y="2173224"/>
                  </a:cubicBezTo>
                  <a:cubicBezTo>
                    <a:pt x="877824" y="2173834"/>
                    <a:pt x="438912" y="2173834"/>
                    <a:pt x="0" y="217383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4BAE85-AFA4-4DC4-9B1D-0074EB1D422D}"/>
                </a:ext>
              </a:extLst>
            </p:cNvPr>
            <p:cNvSpPr/>
            <p:nvPr/>
          </p:nvSpPr>
          <p:spPr>
            <a:xfrm>
              <a:off x="1530887" y="4708015"/>
              <a:ext cx="292227" cy="173321"/>
            </a:xfrm>
            <a:custGeom>
              <a:avLst/>
              <a:gdLst>
                <a:gd name="connsiteX0" fmla="*/ 886358 w 883920"/>
                <a:gd name="connsiteY0" fmla="*/ 527913 h 524256"/>
                <a:gd name="connsiteX1" fmla="*/ 0 w 883920"/>
                <a:gd name="connsiteY1" fmla="*/ 527913 h 524256"/>
                <a:gd name="connsiteX2" fmla="*/ 0 w 883920"/>
                <a:gd name="connsiteY2" fmla="*/ 0 h 524256"/>
                <a:gd name="connsiteX3" fmla="*/ 886358 w 883920"/>
                <a:gd name="connsiteY3" fmla="*/ 0 h 524256"/>
                <a:gd name="connsiteX4" fmla="*/ 886358 w 883920"/>
                <a:gd name="connsiteY4" fmla="*/ 527913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886358" y="527913"/>
                  </a:moveTo>
                  <a:cubicBezTo>
                    <a:pt x="590093" y="527913"/>
                    <a:pt x="296266" y="527913"/>
                    <a:pt x="0" y="527913"/>
                  </a:cubicBezTo>
                  <a:cubicBezTo>
                    <a:pt x="0" y="351739"/>
                    <a:pt x="0" y="176784"/>
                    <a:pt x="0" y="0"/>
                  </a:cubicBezTo>
                  <a:cubicBezTo>
                    <a:pt x="295656" y="0"/>
                    <a:pt x="590093" y="0"/>
                    <a:pt x="886358" y="0"/>
                  </a:cubicBezTo>
                  <a:cubicBezTo>
                    <a:pt x="886358" y="175565"/>
                    <a:pt x="886358" y="350520"/>
                    <a:pt x="886358" y="527913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67AC38-196C-4EA1-9D6D-555F4B4D672B}"/>
                </a:ext>
              </a:extLst>
            </p:cNvPr>
            <p:cNvSpPr/>
            <p:nvPr/>
          </p:nvSpPr>
          <p:spPr>
            <a:xfrm>
              <a:off x="2874731" y="4707813"/>
              <a:ext cx="292227" cy="173321"/>
            </a:xfrm>
            <a:custGeom>
              <a:avLst/>
              <a:gdLst>
                <a:gd name="connsiteX0" fmla="*/ 0 w 883920"/>
                <a:gd name="connsiteY0" fmla="*/ 0 h 524256"/>
                <a:gd name="connsiteX1" fmla="*/ 885749 w 883920"/>
                <a:gd name="connsiteY1" fmla="*/ 0 h 524256"/>
                <a:gd name="connsiteX2" fmla="*/ 885749 w 883920"/>
                <a:gd name="connsiteY2" fmla="*/ 527304 h 524256"/>
                <a:gd name="connsiteX3" fmla="*/ 0 w 883920"/>
                <a:gd name="connsiteY3" fmla="*/ 527304 h 524256"/>
                <a:gd name="connsiteX4" fmla="*/ 0 w 883920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0" y="0"/>
                  </a:moveTo>
                  <a:cubicBezTo>
                    <a:pt x="296266" y="0"/>
                    <a:pt x="589483" y="0"/>
                    <a:pt x="885749" y="0"/>
                  </a:cubicBezTo>
                  <a:cubicBezTo>
                    <a:pt x="885749" y="175565"/>
                    <a:pt x="885749" y="350520"/>
                    <a:pt x="885749" y="527304"/>
                  </a:cubicBezTo>
                  <a:cubicBezTo>
                    <a:pt x="591922" y="527304"/>
                    <a:pt x="296875" y="527304"/>
                    <a:pt x="0" y="527304"/>
                  </a:cubicBezTo>
                  <a:cubicBezTo>
                    <a:pt x="0" y="352959"/>
                    <a:pt x="0" y="1780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B4013A-E432-44EB-8309-1C19ED0959F2}"/>
                </a:ext>
              </a:extLst>
            </p:cNvPr>
            <p:cNvSpPr/>
            <p:nvPr/>
          </p:nvSpPr>
          <p:spPr>
            <a:xfrm>
              <a:off x="1228785" y="4708217"/>
              <a:ext cx="266028" cy="173321"/>
            </a:xfrm>
            <a:custGeom>
              <a:avLst/>
              <a:gdLst>
                <a:gd name="connsiteX0" fmla="*/ 0 w 804672"/>
                <a:gd name="connsiteY0" fmla="*/ 527304 h 524256"/>
                <a:gd name="connsiteX1" fmla="*/ 0 w 804672"/>
                <a:gd name="connsiteY1" fmla="*/ 0 h 524256"/>
                <a:gd name="connsiteX2" fmla="*/ 805891 w 804672"/>
                <a:gd name="connsiteY2" fmla="*/ 0 h 524256"/>
                <a:gd name="connsiteX3" fmla="*/ 805891 w 804672"/>
                <a:gd name="connsiteY3" fmla="*/ 527304 h 524256"/>
                <a:gd name="connsiteX4" fmla="*/ 0 w 804672"/>
                <a:gd name="connsiteY4" fmla="*/ 52730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0" y="527304"/>
                  </a:moveTo>
                  <a:cubicBezTo>
                    <a:pt x="0" y="349911"/>
                    <a:pt x="0" y="175565"/>
                    <a:pt x="0" y="0"/>
                  </a:cubicBezTo>
                  <a:cubicBezTo>
                    <a:pt x="269443" y="0"/>
                    <a:pt x="536448" y="0"/>
                    <a:pt x="805891" y="0"/>
                  </a:cubicBezTo>
                  <a:cubicBezTo>
                    <a:pt x="805891" y="176175"/>
                    <a:pt x="805891" y="351130"/>
                    <a:pt x="805891" y="527304"/>
                  </a:cubicBezTo>
                  <a:cubicBezTo>
                    <a:pt x="536448" y="527304"/>
                    <a:pt x="269443" y="527304"/>
                    <a:pt x="0" y="52730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F3DD40-4990-4E63-95BC-B5A87BBC2FE3}"/>
                </a:ext>
              </a:extLst>
            </p:cNvPr>
            <p:cNvSpPr/>
            <p:nvPr/>
          </p:nvSpPr>
          <p:spPr>
            <a:xfrm>
              <a:off x="2573031" y="4708217"/>
              <a:ext cx="266028" cy="173321"/>
            </a:xfrm>
            <a:custGeom>
              <a:avLst/>
              <a:gdLst>
                <a:gd name="connsiteX0" fmla="*/ 805282 w 804672"/>
                <a:gd name="connsiteY0" fmla="*/ 0 h 524256"/>
                <a:gd name="connsiteX1" fmla="*/ 805282 w 804672"/>
                <a:gd name="connsiteY1" fmla="*/ 526085 h 524256"/>
                <a:gd name="connsiteX2" fmla="*/ 0 w 804672"/>
                <a:gd name="connsiteY2" fmla="*/ 526085 h 524256"/>
                <a:gd name="connsiteX3" fmla="*/ 0 w 804672"/>
                <a:gd name="connsiteY3" fmla="*/ 0 h 524256"/>
                <a:gd name="connsiteX4" fmla="*/ 805282 w 804672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805282" y="0"/>
                  </a:moveTo>
                  <a:cubicBezTo>
                    <a:pt x="805282" y="176784"/>
                    <a:pt x="805282" y="349911"/>
                    <a:pt x="805282" y="526085"/>
                  </a:cubicBezTo>
                  <a:cubicBezTo>
                    <a:pt x="537058" y="526085"/>
                    <a:pt x="269443" y="526085"/>
                    <a:pt x="0" y="526085"/>
                  </a:cubicBezTo>
                  <a:cubicBezTo>
                    <a:pt x="0" y="351130"/>
                    <a:pt x="0" y="176784"/>
                    <a:pt x="0" y="0"/>
                  </a:cubicBezTo>
                  <a:cubicBezTo>
                    <a:pt x="268224" y="0"/>
                    <a:pt x="535839" y="0"/>
                    <a:pt x="805282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A3AE24-968A-472B-ABC2-284CED205664}"/>
                </a:ext>
              </a:extLst>
            </p:cNvPr>
            <p:cNvGrpSpPr/>
            <p:nvPr/>
          </p:nvGrpSpPr>
          <p:grpSpPr>
            <a:xfrm>
              <a:off x="907133" y="3119507"/>
              <a:ext cx="2579663" cy="1552433"/>
              <a:chOff x="907133" y="3119507"/>
              <a:chExt cx="2579663" cy="1552433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C9DA37-63C6-4A7A-96B1-4EF08D929DDF}"/>
                  </a:ext>
                </a:extLst>
              </p:cNvPr>
              <p:cNvSpPr/>
              <p:nvPr/>
            </p:nvSpPr>
            <p:spPr>
              <a:xfrm>
                <a:off x="907133" y="3119507"/>
                <a:ext cx="2579663" cy="1203171"/>
              </a:xfrm>
              <a:custGeom>
                <a:avLst/>
                <a:gdLst>
                  <a:gd name="connsiteX0" fmla="*/ 3877056 w 7802880"/>
                  <a:gd name="connsiteY0" fmla="*/ 0 h 3639312"/>
                  <a:gd name="connsiteX1" fmla="*/ 3883152 w 7802880"/>
                  <a:gd name="connsiteY1" fmla="*/ 0 h 3639312"/>
                  <a:gd name="connsiteX2" fmla="*/ 3903269 w 7802880"/>
                  <a:gd name="connsiteY2" fmla="*/ 18288 h 3639312"/>
                  <a:gd name="connsiteX3" fmla="*/ 5491277 w 7802880"/>
                  <a:gd name="connsiteY3" fmla="*/ 1210666 h 3639312"/>
                  <a:gd name="connsiteX4" fmla="*/ 5586984 w 7802880"/>
                  <a:gd name="connsiteY4" fmla="*/ 1242365 h 3639312"/>
                  <a:gd name="connsiteX5" fmla="*/ 6717792 w 7802880"/>
                  <a:gd name="connsiteY5" fmla="*/ 1239926 h 3639312"/>
                  <a:gd name="connsiteX6" fmla="*/ 6797650 w 7802880"/>
                  <a:gd name="connsiteY6" fmla="*/ 1292962 h 3639312"/>
                  <a:gd name="connsiteX7" fmla="*/ 7774839 w 7802880"/>
                  <a:gd name="connsiteY7" fmla="*/ 3573475 h 3639312"/>
                  <a:gd name="connsiteX8" fmla="*/ 7802880 w 7802880"/>
                  <a:gd name="connsiteY8" fmla="*/ 3633216 h 3639312"/>
                  <a:gd name="connsiteX9" fmla="*/ 7802880 w 7802880"/>
                  <a:gd name="connsiteY9" fmla="*/ 3639312 h 3639312"/>
                  <a:gd name="connsiteX10" fmla="*/ 7766914 w 7802880"/>
                  <a:gd name="connsiteY10" fmla="*/ 3642360 h 3639312"/>
                  <a:gd name="connsiteX11" fmla="*/ 35966 w 7802880"/>
                  <a:gd name="connsiteY11" fmla="*/ 3642360 h 3639312"/>
                  <a:gd name="connsiteX12" fmla="*/ 0 w 7802880"/>
                  <a:gd name="connsiteY12" fmla="*/ 3639312 h 3639312"/>
                  <a:gd name="connsiteX13" fmla="*/ 0 w 7802880"/>
                  <a:gd name="connsiteY13" fmla="*/ 3633216 h 3639312"/>
                  <a:gd name="connsiteX14" fmla="*/ 10363 w 7802880"/>
                  <a:gd name="connsiteY14" fmla="*/ 3615538 h 3639312"/>
                  <a:gd name="connsiteX15" fmla="*/ 1007059 w 7802880"/>
                  <a:gd name="connsiteY15" fmla="*/ 1288085 h 3639312"/>
                  <a:gd name="connsiteX16" fmla="*/ 1080211 w 7802880"/>
                  <a:gd name="connsiteY16" fmla="*/ 1240536 h 3639312"/>
                  <a:gd name="connsiteX17" fmla="*/ 2189074 w 7802880"/>
                  <a:gd name="connsiteY17" fmla="*/ 1243584 h 3639312"/>
                  <a:gd name="connsiteX18" fmla="*/ 2295754 w 7802880"/>
                  <a:gd name="connsiteY18" fmla="*/ 1207618 h 3639312"/>
                  <a:gd name="connsiteX19" fmla="*/ 3126029 w 7802880"/>
                  <a:gd name="connsiteY19" fmla="*/ 573634 h 3639312"/>
                  <a:gd name="connsiteX20" fmla="*/ 3877056 w 7802880"/>
                  <a:gd name="connsiteY20" fmla="*/ 0 h 3639312"/>
                  <a:gd name="connsiteX21" fmla="*/ 5071872 w 7802880"/>
                  <a:gd name="connsiteY21" fmla="*/ 2077517 h 3639312"/>
                  <a:gd name="connsiteX22" fmla="*/ 3970325 w 7802880"/>
                  <a:gd name="connsiteY22" fmla="*/ 2077517 h 3639312"/>
                  <a:gd name="connsiteX23" fmla="*/ 3970325 w 7802880"/>
                  <a:gd name="connsiteY23" fmla="*/ 2881579 h 3639312"/>
                  <a:gd name="connsiteX24" fmla="*/ 5071872 w 7802880"/>
                  <a:gd name="connsiteY24" fmla="*/ 2881579 h 3639312"/>
                  <a:gd name="connsiteX25" fmla="*/ 5071872 w 7802880"/>
                  <a:gd name="connsiteY25" fmla="*/ 2077517 h 3639312"/>
                  <a:gd name="connsiteX26" fmla="*/ 3819754 w 7802880"/>
                  <a:gd name="connsiteY26" fmla="*/ 2882798 h 3639312"/>
                  <a:gd name="connsiteX27" fmla="*/ 3819754 w 7802880"/>
                  <a:gd name="connsiteY27" fmla="*/ 2079346 h 3639312"/>
                  <a:gd name="connsiteX28" fmla="*/ 2717597 w 7802880"/>
                  <a:gd name="connsiteY28" fmla="*/ 2079346 h 3639312"/>
                  <a:gd name="connsiteX29" fmla="*/ 2717597 w 7802880"/>
                  <a:gd name="connsiteY29" fmla="*/ 2882798 h 3639312"/>
                  <a:gd name="connsiteX30" fmla="*/ 3819754 w 7802880"/>
                  <a:gd name="connsiteY30" fmla="*/ 2882798 h 3639312"/>
                  <a:gd name="connsiteX31" fmla="*/ 3889858 w 7802880"/>
                  <a:gd name="connsiteY31" fmla="*/ 303581 h 3639312"/>
                  <a:gd name="connsiteX32" fmla="*/ 5677205 w 7802880"/>
                  <a:gd name="connsiteY32" fmla="*/ 1648358 h 3639312"/>
                  <a:gd name="connsiteX33" fmla="*/ 5677815 w 7802880"/>
                  <a:gd name="connsiteY33" fmla="*/ 1422806 h 3639312"/>
                  <a:gd name="connsiteX34" fmla="*/ 5630876 w 7802880"/>
                  <a:gd name="connsiteY34" fmla="*/ 1325270 h 3639312"/>
                  <a:gd name="connsiteX35" fmla="*/ 4153815 w 7802880"/>
                  <a:gd name="connsiteY35" fmla="*/ 218846 h 3639312"/>
                  <a:gd name="connsiteX36" fmla="*/ 3878885 w 7802880"/>
                  <a:gd name="connsiteY36" fmla="*/ 12802 h 3639312"/>
                  <a:gd name="connsiteX37" fmla="*/ 3857549 w 7802880"/>
                  <a:gd name="connsiteY37" fmla="*/ 28042 h 3639312"/>
                  <a:gd name="connsiteX38" fmla="*/ 2976067 w 7802880"/>
                  <a:gd name="connsiteY38" fmla="*/ 700430 h 3639312"/>
                  <a:gd name="connsiteX39" fmla="*/ 2128114 w 7802880"/>
                  <a:gd name="connsiteY39" fmla="*/ 1346606 h 3639312"/>
                  <a:gd name="connsiteX40" fmla="*/ 2092757 w 7802880"/>
                  <a:gd name="connsiteY40" fmla="*/ 1409395 h 3639312"/>
                  <a:gd name="connsiteX41" fmla="*/ 2093976 w 7802880"/>
                  <a:gd name="connsiteY41" fmla="*/ 1595323 h 3639312"/>
                  <a:gd name="connsiteX42" fmla="*/ 2098243 w 7802880"/>
                  <a:gd name="connsiteY42" fmla="*/ 1631899 h 3639312"/>
                  <a:gd name="connsiteX43" fmla="*/ 3889858 w 7802880"/>
                  <a:gd name="connsiteY43" fmla="*/ 303581 h 3639312"/>
                  <a:gd name="connsiteX44" fmla="*/ 2717597 w 7802880"/>
                  <a:gd name="connsiteY44" fmla="*/ 1470355 h 3639312"/>
                  <a:gd name="connsiteX45" fmla="*/ 2717597 w 7802880"/>
                  <a:gd name="connsiteY45" fmla="*/ 1997659 h 3639312"/>
                  <a:gd name="connsiteX46" fmla="*/ 3819144 w 7802880"/>
                  <a:gd name="connsiteY46" fmla="*/ 1997659 h 3639312"/>
                  <a:gd name="connsiteX47" fmla="*/ 3819144 w 7802880"/>
                  <a:gd name="connsiteY47" fmla="*/ 1470355 h 3639312"/>
                  <a:gd name="connsiteX48" fmla="*/ 2717597 w 7802880"/>
                  <a:gd name="connsiteY48" fmla="*/ 1470355 h 3639312"/>
                  <a:gd name="connsiteX49" fmla="*/ 3969106 w 7802880"/>
                  <a:gd name="connsiteY49" fmla="*/ 1997050 h 3639312"/>
                  <a:gd name="connsiteX50" fmla="*/ 5070044 w 7802880"/>
                  <a:gd name="connsiteY50" fmla="*/ 1997050 h 3639312"/>
                  <a:gd name="connsiteX51" fmla="*/ 5070044 w 7802880"/>
                  <a:gd name="connsiteY51" fmla="*/ 1471574 h 3639312"/>
                  <a:gd name="connsiteX52" fmla="*/ 3969106 w 7802880"/>
                  <a:gd name="connsiteY52" fmla="*/ 1471574 h 3639312"/>
                  <a:gd name="connsiteX53" fmla="*/ 3969106 w 7802880"/>
                  <a:gd name="connsiteY53" fmla="*/ 1997050 h 3639312"/>
                  <a:gd name="connsiteX54" fmla="*/ 5436413 w 7802880"/>
                  <a:gd name="connsiteY54" fmla="*/ 1486814 h 3639312"/>
                  <a:gd name="connsiteX55" fmla="*/ 5436413 w 7802880"/>
                  <a:gd name="connsiteY55" fmla="*/ 3062630 h 3639312"/>
                  <a:gd name="connsiteX56" fmla="*/ 2307946 w 7802880"/>
                  <a:gd name="connsiteY56" fmla="*/ 3062630 h 3639312"/>
                  <a:gd name="connsiteX57" fmla="*/ 2307946 w 7802880"/>
                  <a:gd name="connsiteY57" fmla="*/ 1501445 h 3639312"/>
                  <a:gd name="connsiteX58" fmla="*/ 2235403 w 7802880"/>
                  <a:gd name="connsiteY58" fmla="*/ 1608734 h 3639312"/>
                  <a:gd name="connsiteX59" fmla="*/ 2236622 w 7802880"/>
                  <a:gd name="connsiteY59" fmla="*/ 3126639 h 3639312"/>
                  <a:gd name="connsiteX60" fmla="*/ 2236622 w 7802880"/>
                  <a:gd name="connsiteY60" fmla="*/ 3161386 h 3639312"/>
                  <a:gd name="connsiteX61" fmla="*/ 5515052 w 7802880"/>
                  <a:gd name="connsiteY61" fmla="*/ 3161386 h 3639312"/>
                  <a:gd name="connsiteX62" fmla="*/ 5516880 w 7802880"/>
                  <a:gd name="connsiteY62" fmla="*/ 3150413 h 3639312"/>
                  <a:gd name="connsiteX63" fmla="*/ 5516880 w 7802880"/>
                  <a:gd name="connsiteY63" fmla="*/ 1568501 h 3639312"/>
                  <a:gd name="connsiteX64" fmla="*/ 5508346 w 7802880"/>
                  <a:gd name="connsiteY64" fmla="*/ 1544117 h 3639312"/>
                  <a:gd name="connsiteX65" fmla="*/ 5436413 w 7802880"/>
                  <a:gd name="connsiteY65" fmla="*/ 1486814 h 363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7802880" h="3639312">
                    <a:moveTo>
                      <a:pt x="3877056" y="0"/>
                    </a:moveTo>
                    <a:cubicBezTo>
                      <a:pt x="3878885" y="0"/>
                      <a:pt x="3881323" y="0"/>
                      <a:pt x="3883152" y="0"/>
                    </a:cubicBezTo>
                    <a:cubicBezTo>
                      <a:pt x="3889858" y="6096"/>
                      <a:pt x="3895954" y="12802"/>
                      <a:pt x="3903269" y="18288"/>
                    </a:cubicBezTo>
                    <a:cubicBezTo>
                      <a:pt x="4432402" y="415747"/>
                      <a:pt x="4962144" y="813206"/>
                      <a:pt x="5491277" y="1210666"/>
                    </a:cubicBezTo>
                    <a:cubicBezTo>
                      <a:pt x="5520538" y="1232611"/>
                      <a:pt x="5551018" y="1242365"/>
                      <a:pt x="5586984" y="1242365"/>
                    </a:cubicBezTo>
                    <a:cubicBezTo>
                      <a:pt x="5963717" y="1241146"/>
                      <a:pt x="6340450" y="1241755"/>
                      <a:pt x="6717792" y="1239926"/>
                    </a:cubicBezTo>
                    <a:cubicBezTo>
                      <a:pt x="6759855" y="1239926"/>
                      <a:pt x="6781191" y="1254557"/>
                      <a:pt x="6797650" y="1292962"/>
                    </a:cubicBezTo>
                    <a:cubicBezTo>
                      <a:pt x="7122567" y="2053742"/>
                      <a:pt x="7448703" y="2813304"/>
                      <a:pt x="7774839" y="3573475"/>
                    </a:cubicBezTo>
                    <a:cubicBezTo>
                      <a:pt x="7783373" y="3593592"/>
                      <a:pt x="7793736" y="3613099"/>
                      <a:pt x="7802880" y="3633216"/>
                    </a:cubicBezTo>
                    <a:cubicBezTo>
                      <a:pt x="7802880" y="3635045"/>
                      <a:pt x="7802880" y="3637483"/>
                      <a:pt x="7802880" y="3639312"/>
                    </a:cubicBezTo>
                    <a:cubicBezTo>
                      <a:pt x="7790688" y="3640531"/>
                      <a:pt x="7779106" y="3642360"/>
                      <a:pt x="7766914" y="3642360"/>
                    </a:cubicBezTo>
                    <a:cubicBezTo>
                      <a:pt x="5190135" y="3642360"/>
                      <a:pt x="2613355" y="3642360"/>
                      <a:pt x="35966" y="3642360"/>
                    </a:cubicBezTo>
                    <a:cubicBezTo>
                      <a:pt x="23774" y="3642360"/>
                      <a:pt x="12192" y="3640531"/>
                      <a:pt x="0" y="3639312"/>
                    </a:cubicBezTo>
                    <a:cubicBezTo>
                      <a:pt x="0" y="3637483"/>
                      <a:pt x="0" y="3635045"/>
                      <a:pt x="0" y="3633216"/>
                    </a:cubicBezTo>
                    <a:cubicBezTo>
                      <a:pt x="3658" y="3627120"/>
                      <a:pt x="7925" y="3621634"/>
                      <a:pt x="10363" y="3615538"/>
                    </a:cubicBezTo>
                    <a:cubicBezTo>
                      <a:pt x="343205" y="2839517"/>
                      <a:pt x="675437" y="2064106"/>
                      <a:pt x="1007059" y="1288085"/>
                    </a:cubicBezTo>
                    <a:cubicBezTo>
                      <a:pt x="1022299" y="1252728"/>
                      <a:pt x="1041806" y="1239926"/>
                      <a:pt x="1080211" y="1240536"/>
                    </a:cubicBezTo>
                    <a:cubicBezTo>
                      <a:pt x="1449629" y="1242365"/>
                      <a:pt x="1819656" y="1242365"/>
                      <a:pt x="2189074" y="1243584"/>
                    </a:cubicBezTo>
                    <a:cubicBezTo>
                      <a:pt x="2229917" y="1243584"/>
                      <a:pt x="2263445" y="1232002"/>
                      <a:pt x="2295754" y="1207618"/>
                    </a:cubicBezTo>
                    <a:cubicBezTo>
                      <a:pt x="2571902" y="996086"/>
                      <a:pt x="2849270" y="785165"/>
                      <a:pt x="3126029" y="573634"/>
                    </a:cubicBezTo>
                    <a:cubicBezTo>
                      <a:pt x="3376575" y="382219"/>
                      <a:pt x="3627120" y="190805"/>
                      <a:pt x="3877056" y="0"/>
                    </a:cubicBezTo>
                    <a:close/>
                    <a:moveTo>
                      <a:pt x="5071872" y="2077517"/>
                    </a:moveTo>
                    <a:cubicBezTo>
                      <a:pt x="4701845" y="2077517"/>
                      <a:pt x="4336085" y="2077517"/>
                      <a:pt x="3970325" y="2077517"/>
                    </a:cubicBezTo>
                    <a:cubicBezTo>
                      <a:pt x="3970325" y="2347570"/>
                      <a:pt x="3970325" y="2614574"/>
                      <a:pt x="3970325" y="2881579"/>
                    </a:cubicBezTo>
                    <a:cubicBezTo>
                      <a:pt x="4339133" y="2881579"/>
                      <a:pt x="4704893" y="2881579"/>
                      <a:pt x="5071872" y="2881579"/>
                    </a:cubicBezTo>
                    <a:cubicBezTo>
                      <a:pt x="5071872" y="2612746"/>
                      <a:pt x="5071872" y="2345741"/>
                      <a:pt x="5071872" y="2077517"/>
                    </a:cubicBezTo>
                    <a:close/>
                    <a:moveTo>
                      <a:pt x="3819754" y="2882798"/>
                    </a:moveTo>
                    <a:cubicBezTo>
                      <a:pt x="3819754" y="2613355"/>
                      <a:pt x="3819754" y="2346350"/>
                      <a:pt x="3819754" y="2079346"/>
                    </a:cubicBezTo>
                    <a:cubicBezTo>
                      <a:pt x="3450946" y="2079346"/>
                      <a:pt x="3083966" y="2079346"/>
                      <a:pt x="2717597" y="2079346"/>
                    </a:cubicBezTo>
                    <a:cubicBezTo>
                      <a:pt x="2717597" y="2348789"/>
                      <a:pt x="2717597" y="2615184"/>
                      <a:pt x="2717597" y="2882798"/>
                    </a:cubicBezTo>
                    <a:cubicBezTo>
                      <a:pt x="3085186" y="2882798"/>
                      <a:pt x="3450946" y="2882798"/>
                      <a:pt x="3819754" y="2882798"/>
                    </a:cubicBezTo>
                    <a:close/>
                    <a:moveTo>
                      <a:pt x="3889858" y="303581"/>
                    </a:moveTo>
                    <a:cubicBezTo>
                      <a:pt x="4482999" y="751637"/>
                      <a:pt x="5071872" y="1204570"/>
                      <a:pt x="5677205" y="1648358"/>
                    </a:cubicBezTo>
                    <a:cubicBezTo>
                      <a:pt x="5677205" y="1566672"/>
                      <a:pt x="5674767" y="1494739"/>
                      <a:pt x="5677815" y="1422806"/>
                    </a:cubicBezTo>
                    <a:cubicBezTo>
                      <a:pt x="5679644" y="1379525"/>
                      <a:pt x="5665623" y="1351483"/>
                      <a:pt x="5630876" y="1325270"/>
                    </a:cubicBezTo>
                    <a:cubicBezTo>
                      <a:pt x="5138319" y="957072"/>
                      <a:pt x="4646372" y="587654"/>
                      <a:pt x="4153815" y="218846"/>
                    </a:cubicBezTo>
                    <a:cubicBezTo>
                      <a:pt x="4062375" y="149962"/>
                      <a:pt x="3970935" y="81686"/>
                      <a:pt x="3878885" y="12802"/>
                    </a:cubicBezTo>
                    <a:cubicBezTo>
                      <a:pt x="3870351" y="18898"/>
                      <a:pt x="3863645" y="23165"/>
                      <a:pt x="3857549" y="28042"/>
                    </a:cubicBezTo>
                    <a:cubicBezTo>
                      <a:pt x="3563722" y="251765"/>
                      <a:pt x="3269895" y="476098"/>
                      <a:pt x="2976067" y="700430"/>
                    </a:cubicBezTo>
                    <a:cubicBezTo>
                      <a:pt x="2693213" y="915619"/>
                      <a:pt x="2410968" y="1131418"/>
                      <a:pt x="2128114" y="1346606"/>
                    </a:cubicBezTo>
                    <a:cubicBezTo>
                      <a:pt x="2106778" y="1363066"/>
                      <a:pt x="2091538" y="1380134"/>
                      <a:pt x="2092757" y="1409395"/>
                    </a:cubicBezTo>
                    <a:cubicBezTo>
                      <a:pt x="2093976" y="1471574"/>
                      <a:pt x="2093366" y="1533144"/>
                      <a:pt x="2093976" y="1595323"/>
                    </a:cubicBezTo>
                    <a:cubicBezTo>
                      <a:pt x="2093976" y="1605686"/>
                      <a:pt x="2096414" y="1616050"/>
                      <a:pt x="2098243" y="1631899"/>
                    </a:cubicBezTo>
                    <a:cubicBezTo>
                      <a:pt x="2707843" y="1199693"/>
                      <a:pt x="3290621" y="741883"/>
                      <a:pt x="3889858" y="303581"/>
                    </a:cubicBezTo>
                    <a:close/>
                    <a:moveTo>
                      <a:pt x="2717597" y="1470355"/>
                    </a:moveTo>
                    <a:cubicBezTo>
                      <a:pt x="2717597" y="1648358"/>
                      <a:pt x="2717597" y="1823314"/>
                      <a:pt x="2717597" y="1997659"/>
                    </a:cubicBezTo>
                    <a:cubicBezTo>
                      <a:pt x="3086405" y="1997659"/>
                      <a:pt x="3452775" y="1997659"/>
                      <a:pt x="3819144" y="1997659"/>
                    </a:cubicBezTo>
                    <a:cubicBezTo>
                      <a:pt x="3819144" y="1820875"/>
                      <a:pt x="3819144" y="1645920"/>
                      <a:pt x="3819144" y="1470355"/>
                    </a:cubicBezTo>
                    <a:cubicBezTo>
                      <a:pt x="3450946" y="1470355"/>
                      <a:pt x="3085795" y="1470355"/>
                      <a:pt x="2717597" y="1470355"/>
                    </a:cubicBezTo>
                    <a:close/>
                    <a:moveTo>
                      <a:pt x="3969106" y="1997050"/>
                    </a:moveTo>
                    <a:cubicBezTo>
                      <a:pt x="4338524" y="1997050"/>
                      <a:pt x="4704284" y="1997050"/>
                      <a:pt x="5070044" y="1997050"/>
                    </a:cubicBezTo>
                    <a:cubicBezTo>
                      <a:pt x="5070044" y="1820266"/>
                      <a:pt x="5070044" y="1645310"/>
                      <a:pt x="5070044" y="1471574"/>
                    </a:cubicBezTo>
                    <a:cubicBezTo>
                      <a:pt x="4701845" y="1471574"/>
                      <a:pt x="4335476" y="1471574"/>
                      <a:pt x="3969106" y="1471574"/>
                    </a:cubicBezTo>
                    <a:cubicBezTo>
                      <a:pt x="3969106" y="1647749"/>
                      <a:pt x="3969106" y="1821485"/>
                      <a:pt x="3969106" y="1997050"/>
                    </a:cubicBezTo>
                    <a:close/>
                    <a:moveTo>
                      <a:pt x="5436413" y="1486814"/>
                    </a:moveTo>
                    <a:cubicBezTo>
                      <a:pt x="5436413" y="2018386"/>
                      <a:pt x="5436413" y="2540203"/>
                      <a:pt x="5436413" y="3062630"/>
                    </a:cubicBezTo>
                    <a:cubicBezTo>
                      <a:pt x="4393388" y="3062630"/>
                      <a:pt x="3352800" y="3062630"/>
                      <a:pt x="2307946" y="3062630"/>
                    </a:cubicBezTo>
                    <a:cubicBezTo>
                      <a:pt x="2307946" y="2541422"/>
                      <a:pt x="2307946" y="2022043"/>
                      <a:pt x="2307946" y="1501445"/>
                    </a:cubicBezTo>
                    <a:cubicBezTo>
                      <a:pt x="2253691" y="1519733"/>
                      <a:pt x="2235403" y="1553870"/>
                      <a:pt x="2235403" y="1608734"/>
                    </a:cubicBezTo>
                    <a:cubicBezTo>
                      <a:pt x="2237232" y="2114702"/>
                      <a:pt x="2236622" y="2620670"/>
                      <a:pt x="2236622" y="3126639"/>
                    </a:cubicBezTo>
                    <a:cubicBezTo>
                      <a:pt x="2236622" y="3138221"/>
                      <a:pt x="2236622" y="3150413"/>
                      <a:pt x="2236622" y="3161386"/>
                    </a:cubicBezTo>
                    <a:cubicBezTo>
                      <a:pt x="3332683" y="3161386"/>
                      <a:pt x="4423868" y="3161386"/>
                      <a:pt x="5515052" y="3161386"/>
                    </a:cubicBezTo>
                    <a:cubicBezTo>
                      <a:pt x="5515661" y="3155899"/>
                      <a:pt x="5516880" y="3152851"/>
                      <a:pt x="5516880" y="3150413"/>
                    </a:cubicBezTo>
                    <a:cubicBezTo>
                      <a:pt x="5516880" y="2623109"/>
                      <a:pt x="5516880" y="2095805"/>
                      <a:pt x="5516880" y="1568501"/>
                    </a:cubicBezTo>
                    <a:cubicBezTo>
                      <a:pt x="5516880" y="1560576"/>
                      <a:pt x="5513832" y="1548994"/>
                      <a:pt x="5508346" y="1544117"/>
                    </a:cubicBezTo>
                    <a:cubicBezTo>
                      <a:pt x="5488229" y="1525829"/>
                      <a:pt x="5465674" y="1509370"/>
                      <a:pt x="5436413" y="1486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B6997A3-871C-4E8B-81DD-EF966DE3B11F}"/>
                  </a:ext>
                </a:extLst>
              </p:cNvPr>
              <p:cNvSpPr/>
              <p:nvPr/>
            </p:nvSpPr>
            <p:spPr>
              <a:xfrm>
                <a:off x="1530686" y="4498619"/>
                <a:ext cx="292227" cy="173321"/>
              </a:xfrm>
              <a:custGeom>
                <a:avLst/>
                <a:gdLst>
                  <a:gd name="connsiteX0" fmla="*/ 887578 w 883920"/>
                  <a:gd name="connsiteY0" fmla="*/ 0 h 524256"/>
                  <a:gd name="connsiteX1" fmla="*/ 887578 w 883920"/>
                  <a:gd name="connsiteY1" fmla="*/ 525475 h 524256"/>
                  <a:gd name="connsiteX2" fmla="*/ 0 w 883920"/>
                  <a:gd name="connsiteY2" fmla="*/ 525475 h 524256"/>
                  <a:gd name="connsiteX3" fmla="*/ 0 w 883920"/>
                  <a:gd name="connsiteY3" fmla="*/ 0 h 524256"/>
                  <a:gd name="connsiteX4" fmla="*/ 887578 w 88392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7578" y="0"/>
                    </a:moveTo>
                    <a:cubicBezTo>
                      <a:pt x="887578" y="174955"/>
                      <a:pt x="887578" y="349301"/>
                      <a:pt x="887578" y="525475"/>
                    </a:cubicBezTo>
                    <a:cubicBezTo>
                      <a:pt x="591922" y="525475"/>
                      <a:pt x="296875" y="525475"/>
                      <a:pt x="0" y="525475"/>
                    </a:cubicBezTo>
                    <a:cubicBezTo>
                      <a:pt x="0" y="350520"/>
                      <a:pt x="0" y="176784"/>
                      <a:pt x="0" y="0"/>
                    </a:cubicBezTo>
                    <a:cubicBezTo>
                      <a:pt x="295046" y="0"/>
                      <a:pt x="590702" y="0"/>
                      <a:pt x="887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263319F-F5E5-4FAC-881B-D0FCE33EC05D}"/>
                  </a:ext>
                </a:extLst>
              </p:cNvPr>
              <p:cNvSpPr/>
              <p:nvPr/>
            </p:nvSpPr>
            <p:spPr>
              <a:xfrm>
                <a:off x="2874529" y="4498619"/>
                <a:ext cx="292227" cy="173321"/>
              </a:xfrm>
              <a:custGeom>
                <a:avLst/>
                <a:gdLst>
                  <a:gd name="connsiteX0" fmla="*/ 886968 w 883920"/>
                  <a:gd name="connsiteY0" fmla="*/ 526085 h 524256"/>
                  <a:gd name="connsiteX1" fmla="*/ 0 w 883920"/>
                  <a:gd name="connsiteY1" fmla="*/ 526085 h 524256"/>
                  <a:gd name="connsiteX2" fmla="*/ 0 w 883920"/>
                  <a:gd name="connsiteY2" fmla="*/ 0 h 524256"/>
                  <a:gd name="connsiteX3" fmla="*/ 886968 w 883920"/>
                  <a:gd name="connsiteY3" fmla="*/ 0 h 524256"/>
                  <a:gd name="connsiteX4" fmla="*/ 886968 w 883920"/>
                  <a:gd name="connsiteY4" fmla="*/ 52608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6968" y="526085"/>
                    </a:moveTo>
                    <a:cubicBezTo>
                      <a:pt x="589483" y="526085"/>
                      <a:pt x="295656" y="526085"/>
                      <a:pt x="0" y="526085"/>
                    </a:cubicBezTo>
                    <a:cubicBezTo>
                      <a:pt x="0" y="350520"/>
                      <a:pt x="0" y="176175"/>
                      <a:pt x="0" y="0"/>
                    </a:cubicBezTo>
                    <a:cubicBezTo>
                      <a:pt x="295046" y="0"/>
                      <a:pt x="590093" y="0"/>
                      <a:pt x="886968" y="0"/>
                    </a:cubicBezTo>
                    <a:cubicBezTo>
                      <a:pt x="886968" y="174346"/>
                      <a:pt x="886968" y="349301"/>
                      <a:pt x="886968" y="5260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93951C9-D2E4-457D-9A1B-048B0FDB0D1A}"/>
                  </a:ext>
                </a:extLst>
              </p:cNvPr>
              <p:cNvSpPr/>
              <p:nvPr/>
            </p:nvSpPr>
            <p:spPr>
              <a:xfrm>
                <a:off x="1229188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0 h 524256"/>
                  <a:gd name="connsiteX1" fmla="*/ 804672 w 798576"/>
                  <a:gd name="connsiteY1" fmla="*/ 0 h 524256"/>
                  <a:gd name="connsiteX2" fmla="*/ 804672 w 798576"/>
                  <a:gd name="connsiteY2" fmla="*/ 526085 h 524256"/>
                  <a:gd name="connsiteX3" fmla="*/ 0 w 798576"/>
                  <a:gd name="connsiteY3" fmla="*/ 526085 h 524256"/>
                  <a:gd name="connsiteX4" fmla="*/ 0 w 798576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0"/>
                    </a:moveTo>
                    <a:cubicBezTo>
                      <a:pt x="269443" y="0"/>
                      <a:pt x="536448" y="0"/>
                      <a:pt x="804672" y="0"/>
                    </a:cubicBezTo>
                    <a:cubicBezTo>
                      <a:pt x="804672" y="175565"/>
                      <a:pt x="804672" y="349910"/>
                      <a:pt x="804672" y="526085"/>
                    </a:cubicBezTo>
                    <a:cubicBezTo>
                      <a:pt x="537058" y="526085"/>
                      <a:pt x="269443" y="526085"/>
                      <a:pt x="0" y="526085"/>
                    </a:cubicBezTo>
                    <a:cubicBezTo>
                      <a:pt x="0" y="351129"/>
                      <a:pt x="0" y="17678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8029098-6AD1-45FC-8529-F308946E4584}"/>
                  </a:ext>
                </a:extLst>
              </p:cNvPr>
              <p:cNvSpPr/>
              <p:nvPr/>
            </p:nvSpPr>
            <p:spPr>
              <a:xfrm>
                <a:off x="2573031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526694 h 524256"/>
                  <a:gd name="connsiteX1" fmla="*/ 0 w 798576"/>
                  <a:gd name="connsiteY1" fmla="*/ 0 h 524256"/>
                  <a:gd name="connsiteX2" fmla="*/ 803453 w 798576"/>
                  <a:gd name="connsiteY2" fmla="*/ 0 h 524256"/>
                  <a:gd name="connsiteX3" fmla="*/ 803453 w 798576"/>
                  <a:gd name="connsiteY3" fmla="*/ 526694 h 524256"/>
                  <a:gd name="connsiteX4" fmla="*/ 0 w 798576"/>
                  <a:gd name="connsiteY4" fmla="*/ 526694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526694"/>
                    </a:moveTo>
                    <a:cubicBezTo>
                      <a:pt x="0" y="349910"/>
                      <a:pt x="0" y="175565"/>
                      <a:pt x="0" y="0"/>
                    </a:cubicBezTo>
                    <a:cubicBezTo>
                      <a:pt x="268224" y="0"/>
                      <a:pt x="534619" y="0"/>
                      <a:pt x="803453" y="0"/>
                    </a:cubicBezTo>
                    <a:cubicBezTo>
                      <a:pt x="803453" y="174955"/>
                      <a:pt x="803453" y="349910"/>
                      <a:pt x="803453" y="526694"/>
                    </a:cubicBezTo>
                    <a:cubicBezTo>
                      <a:pt x="536448" y="526694"/>
                      <a:pt x="269443" y="526694"/>
                      <a:pt x="0" y="5266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DD54D52-614A-4A59-BDD2-C71E16147418}"/>
                  </a:ext>
                </a:extLst>
              </p:cNvPr>
              <p:cNvSpPr/>
              <p:nvPr/>
            </p:nvSpPr>
            <p:spPr>
              <a:xfrm>
                <a:off x="2219738" y="3806342"/>
                <a:ext cx="362765" cy="264012"/>
              </a:xfrm>
              <a:custGeom>
                <a:avLst/>
                <a:gdLst>
                  <a:gd name="connsiteX0" fmla="*/ 1101547 w 1097280"/>
                  <a:gd name="connsiteY0" fmla="*/ 0 h 798576"/>
                  <a:gd name="connsiteX1" fmla="*/ 1101547 w 1097280"/>
                  <a:gd name="connsiteY1" fmla="*/ 804063 h 798576"/>
                  <a:gd name="connsiteX2" fmla="*/ 0 w 1097280"/>
                  <a:gd name="connsiteY2" fmla="*/ 804063 h 798576"/>
                  <a:gd name="connsiteX3" fmla="*/ 0 w 1097280"/>
                  <a:gd name="connsiteY3" fmla="*/ 0 h 798576"/>
                  <a:gd name="connsiteX4" fmla="*/ 1101547 w 1097280"/>
                  <a:gd name="connsiteY4" fmla="*/ 0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1547" y="0"/>
                    </a:moveTo>
                    <a:cubicBezTo>
                      <a:pt x="1101547" y="268834"/>
                      <a:pt x="1101547" y="535229"/>
                      <a:pt x="1101547" y="804063"/>
                    </a:cubicBezTo>
                    <a:cubicBezTo>
                      <a:pt x="734568" y="804063"/>
                      <a:pt x="368199" y="804063"/>
                      <a:pt x="0" y="804063"/>
                    </a:cubicBezTo>
                    <a:cubicBezTo>
                      <a:pt x="0" y="537058"/>
                      <a:pt x="0" y="269443"/>
                      <a:pt x="0" y="0"/>
                    </a:cubicBezTo>
                    <a:cubicBezTo>
                      <a:pt x="365760" y="0"/>
                      <a:pt x="732130" y="0"/>
                      <a:pt x="11015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3111098-98C0-45AE-AA3F-0EE572026599}"/>
                  </a:ext>
                </a:extLst>
              </p:cNvPr>
              <p:cNvSpPr/>
              <p:nvPr/>
            </p:nvSpPr>
            <p:spPr>
              <a:xfrm>
                <a:off x="1805581" y="3806947"/>
                <a:ext cx="362765" cy="264012"/>
              </a:xfrm>
              <a:custGeom>
                <a:avLst/>
                <a:gdLst>
                  <a:gd name="connsiteX0" fmla="*/ 1102157 w 1097280"/>
                  <a:gd name="connsiteY0" fmla="*/ 803453 h 798576"/>
                  <a:gd name="connsiteX1" fmla="*/ 0 w 1097280"/>
                  <a:gd name="connsiteY1" fmla="*/ 803453 h 798576"/>
                  <a:gd name="connsiteX2" fmla="*/ 0 w 1097280"/>
                  <a:gd name="connsiteY2" fmla="*/ 0 h 798576"/>
                  <a:gd name="connsiteX3" fmla="*/ 1102157 w 1097280"/>
                  <a:gd name="connsiteY3" fmla="*/ 0 h 798576"/>
                  <a:gd name="connsiteX4" fmla="*/ 1102157 w 1097280"/>
                  <a:gd name="connsiteY4" fmla="*/ 803453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2157" y="803453"/>
                    </a:moveTo>
                    <a:cubicBezTo>
                      <a:pt x="733349" y="803453"/>
                      <a:pt x="368199" y="803453"/>
                      <a:pt x="0" y="803453"/>
                    </a:cubicBezTo>
                    <a:cubicBezTo>
                      <a:pt x="0" y="535838"/>
                      <a:pt x="0" y="269443"/>
                      <a:pt x="0" y="0"/>
                    </a:cubicBezTo>
                    <a:cubicBezTo>
                      <a:pt x="366370" y="0"/>
                      <a:pt x="733349" y="0"/>
                      <a:pt x="1102157" y="0"/>
                    </a:cubicBezTo>
                    <a:cubicBezTo>
                      <a:pt x="1102157" y="267005"/>
                      <a:pt x="1102157" y="534010"/>
                      <a:pt x="1102157" y="8034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C4B94D2-EDE6-4F73-8E6D-9F1F7AF248DC}"/>
                  </a:ext>
                </a:extLst>
              </p:cNvPr>
              <p:cNvSpPr/>
              <p:nvPr/>
            </p:nvSpPr>
            <p:spPr>
              <a:xfrm>
                <a:off x="1805581" y="3605612"/>
                <a:ext cx="362765" cy="173321"/>
              </a:xfrm>
              <a:custGeom>
                <a:avLst/>
                <a:gdLst>
                  <a:gd name="connsiteX0" fmla="*/ 0 w 1097280"/>
                  <a:gd name="connsiteY0" fmla="*/ 0 h 524256"/>
                  <a:gd name="connsiteX1" fmla="*/ 1101547 w 1097280"/>
                  <a:gd name="connsiteY1" fmla="*/ 0 h 524256"/>
                  <a:gd name="connsiteX2" fmla="*/ 1101547 w 1097280"/>
                  <a:gd name="connsiteY2" fmla="*/ 527304 h 524256"/>
                  <a:gd name="connsiteX3" fmla="*/ 0 w 1097280"/>
                  <a:gd name="connsiteY3" fmla="*/ 527304 h 524256"/>
                  <a:gd name="connsiteX4" fmla="*/ 0 w 109728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0"/>
                    </a:moveTo>
                    <a:cubicBezTo>
                      <a:pt x="368199" y="0"/>
                      <a:pt x="733349" y="0"/>
                      <a:pt x="1101547" y="0"/>
                    </a:cubicBezTo>
                    <a:cubicBezTo>
                      <a:pt x="1101547" y="175565"/>
                      <a:pt x="1101547" y="350520"/>
                      <a:pt x="1101547" y="527304"/>
                    </a:cubicBezTo>
                    <a:cubicBezTo>
                      <a:pt x="735178" y="527304"/>
                      <a:pt x="368808" y="527304"/>
                      <a:pt x="0" y="527304"/>
                    </a:cubicBezTo>
                    <a:cubicBezTo>
                      <a:pt x="0" y="352349"/>
                      <a:pt x="0" y="17739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8821692-AE3C-4480-A417-994D00B75A72}"/>
                  </a:ext>
                </a:extLst>
              </p:cNvPr>
              <p:cNvSpPr/>
              <p:nvPr/>
            </p:nvSpPr>
            <p:spPr>
              <a:xfrm>
                <a:off x="2219335" y="3606015"/>
                <a:ext cx="362765" cy="173321"/>
              </a:xfrm>
              <a:custGeom>
                <a:avLst/>
                <a:gdLst>
                  <a:gd name="connsiteX0" fmla="*/ 0 w 1097280"/>
                  <a:gd name="connsiteY0" fmla="*/ 525475 h 524256"/>
                  <a:gd name="connsiteX1" fmla="*/ 0 w 1097280"/>
                  <a:gd name="connsiteY1" fmla="*/ 0 h 524256"/>
                  <a:gd name="connsiteX2" fmla="*/ 1100938 w 1097280"/>
                  <a:gd name="connsiteY2" fmla="*/ 0 h 524256"/>
                  <a:gd name="connsiteX3" fmla="*/ 1100938 w 1097280"/>
                  <a:gd name="connsiteY3" fmla="*/ 525475 h 524256"/>
                  <a:gd name="connsiteX4" fmla="*/ 0 w 1097280"/>
                  <a:gd name="connsiteY4" fmla="*/ 52547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525475"/>
                    </a:moveTo>
                    <a:cubicBezTo>
                      <a:pt x="0" y="349301"/>
                      <a:pt x="0" y="176174"/>
                      <a:pt x="0" y="0"/>
                    </a:cubicBezTo>
                    <a:cubicBezTo>
                      <a:pt x="366370" y="0"/>
                      <a:pt x="732130" y="0"/>
                      <a:pt x="1100938" y="0"/>
                    </a:cubicBezTo>
                    <a:cubicBezTo>
                      <a:pt x="1100938" y="173736"/>
                      <a:pt x="1100938" y="348691"/>
                      <a:pt x="1100938" y="525475"/>
                    </a:cubicBezTo>
                    <a:cubicBezTo>
                      <a:pt x="735178" y="525475"/>
                      <a:pt x="369418" y="525475"/>
                      <a:pt x="0" y="5254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3CC93CB-B193-4570-A46A-4AC91A75116C}"/>
                  </a:ext>
                </a:extLst>
              </p:cNvPr>
              <p:cNvSpPr/>
              <p:nvPr/>
            </p:nvSpPr>
            <p:spPr>
              <a:xfrm>
                <a:off x="1620272" y="3149536"/>
                <a:ext cx="1144725" cy="465549"/>
              </a:xfrm>
              <a:custGeom>
                <a:avLst/>
                <a:gdLst>
                  <a:gd name="connsiteX0" fmla="*/ 3954 w 3462528"/>
                  <a:gd name="connsiteY0" fmla="*/ 1408176 h 1408176"/>
                  <a:gd name="connsiteX1" fmla="*/ 47236 w 3462528"/>
                  <a:gd name="connsiteY1" fmla="*/ 1285037 h 1408176"/>
                  <a:gd name="connsiteX2" fmla="*/ 1706567 w 3462528"/>
                  <a:gd name="connsiteY2" fmla="*/ 10973 h 1408176"/>
                  <a:gd name="connsiteX3" fmla="*/ 1721807 w 3462528"/>
                  <a:gd name="connsiteY3" fmla="*/ 0 h 1408176"/>
                  <a:gd name="connsiteX4" fmla="*/ 1865673 w 3462528"/>
                  <a:gd name="connsiteY4" fmla="*/ 109118 h 1408176"/>
                  <a:gd name="connsiteX5" fmla="*/ 3411618 w 3462528"/>
                  <a:gd name="connsiteY5" fmla="*/ 1280770 h 1408176"/>
                  <a:gd name="connsiteX6" fmla="*/ 3459777 w 3462528"/>
                  <a:gd name="connsiteY6" fmla="*/ 1408786 h 1408176"/>
                  <a:gd name="connsiteX7" fmla="*/ 3318959 w 3462528"/>
                  <a:gd name="connsiteY7" fmla="*/ 1302106 h 1408176"/>
                  <a:gd name="connsiteX8" fmla="*/ 1758993 w 3462528"/>
                  <a:gd name="connsiteY8" fmla="*/ 113386 h 1408176"/>
                  <a:gd name="connsiteX9" fmla="*/ 1704738 w 3462528"/>
                  <a:gd name="connsiteY9" fmla="*/ 112776 h 1408176"/>
                  <a:gd name="connsiteX10" fmla="*/ 30776 w 3462528"/>
                  <a:gd name="connsiteY10" fmla="*/ 1388059 h 1408176"/>
                  <a:gd name="connsiteX11" fmla="*/ 3954 w 3462528"/>
                  <a:gd name="connsiteY11" fmla="*/ 1408176 h 140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2528" h="1408176">
                    <a:moveTo>
                      <a:pt x="3954" y="1408176"/>
                    </a:moveTo>
                    <a:cubicBezTo>
                      <a:pt x="-6409" y="1355750"/>
                      <a:pt x="2125" y="1319174"/>
                      <a:pt x="47236" y="1285037"/>
                    </a:cubicBezTo>
                    <a:cubicBezTo>
                      <a:pt x="601362" y="861365"/>
                      <a:pt x="1153660" y="435864"/>
                      <a:pt x="1706567" y="10973"/>
                    </a:cubicBezTo>
                    <a:cubicBezTo>
                      <a:pt x="1710834" y="7925"/>
                      <a:pt x="1714492" y="4877"/>
                      <a:pt x="1721807" y="0"/>
                    </a:cubicBezTo>
                    <a:cubicBezTo>
                      <a:pt x="1769356" y="35966"/>
                      <a:pt x="1817514" y="72542"/>
                      <a:pt x="1865673" y="109118"/>
                    </a:cubicBezTo>
                    <a:cubicBezTo>
                      <a:pt x="2380785" y="499872"/>
                      <a:pt x="2895287" y="891235"/>
                      <a:pt x="3411618" y="1280770"/>
                    </a:cubicBezTo>
                    <a:cubicBezTo>
                      <a:pt x="3456729" y="1314907"/>
                      <a:pt x="3473188" y="1352093"/>
                      <a:pt x="3459777" y="1408786"/>
                    </a:cubicBezTo>
                    <a:cubicBezTo>
                      <a:pt x="3412228" y="1372819"/>
                      <a:pt x="3365289" y="1337462"/>
                      <a:pt x="3318959" y="1302106"/>
                    </a:cubicBezTo>
                    <a:cubicBezTo>
                      <a:pt x="2798970" y="905866"/>
                      <a:pt x="2278372" y="510235"/>
                      <a:pt x="1758993" y="113386"/>
                    </a:cubicBezTo>
                    <a:cubicBezTo>
                      <a:pt x="1738876" y="98146"/>
                      <a:pt x="1726074" y="96926"/>
                      <a:pt x="1704738" y="112776"/>
                    </a:cubicBezTo>
                    <a:cubicBezTo>
                      <a:pt x="1146954" y="538277"/>
                      <a:pt x="589170" y="963168"/>
                      <a:pt x="30776" y="1388059"/>
                    </a:cubicBezTo>
                    <a:cubicBezTo>
                      <a:pt x="22852" y="1394155"/>
                      <a:pt x="14927" y="1400251"/>
                      <a:pt x="3954" y="1408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5EBA4F2-ACC0-452D-926B-8BEEBB20F4D0}"/>
              </a:ext>
            </a:extLst>
          </p:cNvPr>
          <p:cNvSpPr/>
          <p:nvPr/>
        </p:nvSpPr>
        <p:spPr>
          <a:xfrm>
            <a:off x="882013" y="4977726"/>
            <a:ext cx="4159887" cy="1880274"/>
          </a:xfrm>
          <a:custGeom>
            <a:avLst/>
            <a:gdLst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866897 w 4866897"/>
              <a:gd name="connsiteY4" fmla="*/ 1855604 h 1857375"/>
              <a:gd name="connsiteX5" fmla="*/ 4509183 w 4866897"/>
              <a:gd name="connsiteY5" fmla="*/ 1857375 h 1857375"/>
              <a:gd name="connsiteX6" fmla="*/ 3752688 w 4866897"/>
              <a:gd name="connsiteY6" fmla="*/ 1355661 h 1857375"/>
              <a:gd name="connsiteX7" fmla="*/ 2858271 w 4866897"/>
              <a:gd name="connsiteY7" fmla="*/ 997541 h 1857375"/>
              <a:gd name="connsiteX8" fmla="*/ 1835808 w 4866897"/>
              <a:gd name="connsiteY8" fmla="*/ 1094963 h 1857375"/>
              <a:gd name="connsiteX9" fmla="*/ 1496117 w 4866897"/>
              <a:gd name="connsiteY9" fmla="*/ 966377 h 1857375"/>
              <a:gd name="connsiteX10" fmla="*/ 184776 w 4866897"/>
              <a:gd name="connsiteY10" fmla="*/ 719094 h 1857375"/>
              <a:gd name="connsiteX11" fmla="*/ 269799 w 4866897"/>
              <a:gd name="connsiteY11" fmla="*/ 534004 h 1857375"/>
              <a:gd name="connsiteX12" fmla="*/ 1651 w 4866897"/>
              <a:gd name="connsiteY12" fmla="*/ 478789 h 1857375"/>
              <a:gd name="connsiteX13" fmla="*/ 487951 w 4866897"/>
              <a:gd name="connsiteY13" fmla="*/ 315854 h 1857375"/>
              <a:gd name="connsiteX14" fmla="*/ 1228104 w 4866897"/>
              <a:gd name="connsiteY14" fmla="*/ 510631 h 1857375"/>
              <a:gd name="connsiteX15" fmla="*/ 1809115 w 4866897"/>
              <a:gd name="connsiteY15" fmla="*/ 429469 h 1857375"/>
              <a:gd name="connsiteX16" fmla="*/ 1329591 w 4866897"/>
              <a:gd name="connsiteY16" fmla="*/ 403520 h 1857375"/>
              <a:gd name="connsiteX17" fmla="*/ 1158052 w 4866897"/>
              <a:gd name="connsiteY17" fmla="*/ 135304 h 1857375"/>
              <a:gd name="connsiteX18" fmla="*/ 1923475 w 4866897"/>
              <a:gd name="connsiteY18" fmla="*/ 107459 h 1857375"/>
              <a:gd name="connsiteX19" fmla="*/ 2376375 w 4866897"/>
              <a:gd name="connsiteY19" fmla="*/ 991 h 1857375"/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509183 w 4866897"/>
              <a:gd name="connsiteY4" fmla="*/ 1857375 h 1857375"/>
              <a:gd name="connsiteX5" fmla="*/ 3752688 w 4866897"/>
              <a:gd name="connsiteY5" fmla="*/ 1355661 h 1857375"/>
              <a:gd name="connsiteX6" fmla="*/ 2858271 w 4866897"/>
              <a:gd name="connsiteY6" fmla="*/ 997541 h 1857375"/>
              <a:gd name="connsiteX7" fmla="*/ 1835808 w 4866897"/>
              <a:gd name="connsiteY7" fmla="*/ 1094963 h 1857375"/>
              <a:gd name="connsiteX8" fmla="*/ 1496117 w 4866897"/>
              <a:gd name="connsiteY8" fmla="*/ 966377 h 1857375"/>
              <a:gd name="connsiteX9" fmla="*/ 184776 w 4866897"/>
              <a:gd name="connsiteY9" fmla="*/ 719094 h 1857375"/>
              <a:gd name="connsiteX10" fmla="*/ 269799 w 4866897"/>
              <a:gd name="connsiteY10" fmla="*/ 534004 h 1857375"/>
              <a:gd name="connsiteX11" fmla="*/ 1651 w 4866897"/>
              <a:gd name="connsiteY11" fmla="*/ 478789 h 1857375"/>
              <a:gd name="connsiteX12" fmla="*/ 487951 w 4866897"/>
              <a:gd name="connsiteY12" fmla="*/ 315854 h 1857375"/>
              <a:gd name="connsiteX13" fmla="*/ 1228104 w 4866897"/>
              <a:gd name="connsiteY13" fmla="*/ 510631 h 1857375"/>
              <a:gd name="connsiteX14" fmla="*/ 1809115 w 4866897"/>
              <a:gd name="connsiteY14" fmla="*/ 429469 h 1857375"/>
              <a:gd name="connsiteX15" fmla="*/ 1329591 w 4866897"/>
              <a:gd name="connsiteY15" fmla="*/ 403520 h 1857375"/>
              <a:gd name="connsiteX16" fmla="*/ 1158052 w 4866897"/>
              <a:gd name="connsiteY16" fmla="*/ 135304 h 1857375"/>
              <a:gd name="connsiteX17" fmla="*/ 1923475 w 4866897"/>
              <a:gd name="connsiteY17" fmla="*/ 107459 h 1857375"/>
              <a:gd name="connsiteX18" fmla="*/ 2376375 w 4866897"/>
              <a:gd name="connsiteY18" fmla="*/ 991 h 1857375"/>
              <a:gd name="connsiteX0" fmla="*/ 2376375 w 4866897"/>
              <a:gd name="connsiteY0" fmla="*/ 991 h 2168661"/>
              <a:gd name="connsiteX1" fmla="*/ 3031707 w 4866897"/>
              <a:gd name="connsiteY1" fmla="*/ 165249 h 2168661"/>
              <a:gd name="connsiteX2" fmla="*/ 4073071 w 4866897"/>
              <a:gd name="connsiteY2" fmla="*/ 665844 h 2168661"/>
              <a:gd name="connsiteX3" fmla="*/ 4866897 w 4866897"/>
              <a:gd name="connsiteY3" fmla="*/ 1071885 h 2168661"/>
              <a:gd name="connsiteX4" fmla="*/ 4859379 w 4866897"/>
              <a:gd name="connsiteY4" fmla="*/ 2168661 h 2168661"/>
              <a:gd name="connsiteX5" fmla="*/ 3752688 w 4866897"/>
              <a:gd name="connsiteY5" fmla="*/ 1355661 h 2168661"/>
              <a:gd name="connsiteX6" fmla="*/ 2858271 w 4866897"/>
              <a:gd name="connsiteY6" fmla="*/ 997541 h 2168661"/>
              <a:gd name="connsiteX7" fmla="*/ 1835808 w 4866897"/>
              <a:gd name="connsiteY7" fmla="*/ 1094963 h 2168661"/>
              <a:gd name="connsiteX8" fmla="*/ 1496117 w 4866897"/>
              <a:gd name="connsiteY8" fmla="*/ 966377 h 2168661"/>
              <a:gd name="connsiteX9" fmla="*/ 184776 w 4866897"/>
              <a:gd name="connsiteY9" fmla="*/ 719094 h 2168661"/>
              <a:gd name="connsiteX10" fmla="*/ 269799 w 4866897"/>
              <a:gd name="connsiteY10" fmla="*/ 534004 h 2168661"/>
              <a:gd name="connsiteX11" fmla="*/ 1651 w 4866897"/>
              <a:gd name="connsiteY11" fmla="*/ 478789 h 2168661"/>
              <a:gd name="connsiteX12" fmla="*/ 487951 w 4866897"/>
              <a:gd name="connsiteY12" fmla="*/ 315854 h 2168661"/>
              <a:gd name="connsiteX13" fmla="*/ 1228104 w 4866897"/>
              <a:gd name="connsiteY13" fmla="*/ 510631 h 2168661"/>
              <a:gd name="connsiteX14" fmla="*/ 1809115 w 4866897"/>
              <a:gd name="connsiteY14" fmla="*/ 429469 h 2168661"/>
              <a:gd name="connsiteX15" fmla="*/ 1329591 w 4866897"/>
              <a:gd name="connsiteY15" fmla="*/ 403520 h 2168661"/>
              <a:gd name="connsiteX16" fmla="*/ 1158052 w 4866897"/>
              <a:gd name="connsiteY16" fmla="*/ 135304 h 2168661"/>
              <a:gd name="connsiteX17" fmla="*/ 1923475 w 4866897"/>
              <a:gd name="connsiteY17" fmla="*/ 107459 h 2168661"/>
              <a:gd name="connsiteX18" fmla="*/ 2376375 w 4866897"/>
              <a:gd name="connsiteY18" fmla="*/ 991 h 2168661"/>
              <a:gd name="connsiteX0" fmla="*/ 2376375 w 5285186"/>
              <a:gd name="connsiteY0" fmla="*/ 991 h 2168661"/>
              <a:gd name="connsiteX1" fmla="*/ 3031707 w 5285186"/>
              <a:gd name="connsiteY1" fmla="*/ 165249 h 2168661"/>
              <a:gd name="connsiteX2" fmla="*/ 4073071 w 5285186"/>
              <a:gd name="connsiteY2" fmla="*/ 665844 h 2168661"/>
              <a:gd name="connsiteX3" fmla="*/ 5285186 w 5285186"/>
              <a:gd name="connsiteY3" fmla="*/ 1509630 h 2168661"/>
              <a:gd name="connsiteX4" fmla="*/ 4859379 w 5285186"/>
              <a:gd name="connsiteY4" fmla="*/ 2168661 h 2168661"/>
              <a:gd name="connsiteX5" fmla="*/ 3752688 w 5285186"/>
              <a:gd name="connsiteY5" fmla="*/ 1355661 h 2168661"/>
              <a:gd name="connsiteX6" fmla="*/ 2858271 w 5285186"/>
              <a:gd name="connsiteY6" fmla="*/ 997541 h 2168661"/>
              <a:gd name="connsiteX7" fmla="*/ 1835808 w 5285186"/>
              <a:gd name="connsiteY7" fmla="*/ 1094963 h 2168661"/>
              <a:gd name="connsiteX8" fmla="*/ 1496117 w 5285186"/>
              <a:gd name="connsiteY8" fmla="*/ 966377 h 2168661"/>
              <a:gd name="connsiteX9" fmla="*/ 184776 w 5285186"/>
              <a:gd name="connsiteY9" fmla="*/ 719094 h 2168661"/>
              <a:gd name="connsiteX10" fmla="*/ 269799 w 5285186"/>
              <a:gd name="connsiteY10" fmla="*/ 534004 h 2168661"/>
              <a:gd name="connsiteX11" fmla="*/ 1651 w 5285186"/>
              <a:gd name="connsiteY11" fmla="*/ 478789 h 2168661"/>
              <a:gd name="connsiteX12" fmla="*/ 487951 w 5285186"/>
              <a:gd name="connsiteY12" fmla="*/ 315854 h 2168661"/>
              <a:gd name="connsiteX13" fmla="*/ 1228104 w 5285186"/>
              <a:gd name="connsiteY13" fmla="*/ 510631 h 2168661"/>
              <a:gd name="connsiteX14" fmla="*/ 1809115 w 5285186"/>
              <a:gd name="connsiteY14" fmla="*/ 429469 h 2168661"/>
              <a:gd name="connsiteX15" fmla="*/ 1329591 w 5285186"/>
              <a:gd name="connsiteY15" fmla="*/ 403520 h 2168661"/>
              <a:gd name="connsiteX16" fmla="*/ 1158052 w 5285186"/>
              <a:gd name="connsiteY16" fmla="*/ 135304 h 2168661"/>
              <a:gd name="connsiteX17" fmla="*/ 1923475 w 5285186"/>
              <a:gd name="connsiteY17" fmla="*/ 107459 h 2168661"/>
              <a:gd name="connsiteX18" fmla="*/ 2376375 w 5285186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752688 w 5499194"/>
              <a:gd name="connsiteY5" fmla="*/ 1355661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462 h 2168132"/>
              <a:gd name="connsiteX1" fmla="*/ 3031707 w 5499194"/>
              <a:gd name="connsiteY1" fmla="*/ 164720 h 2168132"/>
              <a:gd name="connsiteX2" fmla="*/ 3664509 w 5499194"/>
              <a:gd name="connsiteY2" fmla="*/ 470762 h 2168132"/>
              <a:gd name="connsiteX3" fmla="*/ 5499194 w 5499194"/>
              <a:gd name="connsiteY3" fmla="*/ 1548012 h 2168132"/>
              <a:gd name="connsiteX4" fmla="*/ 4859379 w 5499194"/>
              <a:gd name="connsiteY4" fmla="*/ 2168132 h 2168132"/>
              <a:gd name="connsiteX5" fmla="*/ 3606773 w 5499194"/>
              <a:gd name="connsiteY5" fmla="*/ 1520503 h 2168132"/>
              <a:gd name="connsiteX6" fmla="*/ 2858271 w 5499194"/>
              <a:gd name="connsiteY6" fmla="*/ 997012 h 2168132"/>
              <a:gd name="connsiteX7" fmla="*/ 1835808 w 5499194"/>
              <a:gd name="connsiteY7" fmla="*/ 1094434 h 2168132"/>
              <a:gd name="connsiteX8" fmla="*/ 1496117 w 5499194"/>
              <a:gd name="connsiteY8" fmla="*/ 965848 h 2168132"/>
              <a:gd name="connsiteX9" fmla="*/ 184776 w 5499194"/>
              <a:gd name="connsiteY9" fmla="*/ 718565 h 2168132"/>
              <a:gd name="connsiteX10" fmla="*/ 269799 w 5499194"/>
              <a:gd name="connsiteY10" fmla="*/ 533475 h 2168132"/>
              <a:gd name="connsiteX11" fmla="*/ 1651 w 5499194"/>
              <a:gd name="connsiteY11" fmla="*/ 478260 h 2168132"/>
              <a:gd name="connsiteX12" fmla="*/ 487951 w 5499194"/>
              <a:gd name="connsiteY12" fmla="*/ 315325 h 2168132"/>
              <a:gd name="connsiteX13" fmla="*/ 1228104 w 5499194"/>
              <a:gd name="connsiteY13" fmla="*/ 510102 h 2168132"/>
              <a:gd name="connsiteX14" fmla="*/ 1809115 w 5499194"/>
              <a:gd name="connsiteY14" fmla="*/ 428940 h 2168132"/>
              <a:gd name="connsiteX15" fmla="*/ 1329591 w 5499194"/>
              <a:gd name="connsiteY15" fmla="*/ 402991 h 2168132"/>
              <a:gd name="connsiteX16" fmla="*/ 1158052 w 5499194"/>
              <a:gd name="connsiteY16" fmla="*/ 134775 h 2168132"/>
              <a:gd name="connsiteX17" fmla="*/ 1923475 w 5499194"/>
              <a:gd name="connsiteY17" fmla="*/ 106930 h 2168132"/>
              <a:gd name="connsiteX18" fmla="*/ 2376375 w 5499194"/>
              <a:gd name="connsiteY18" fmla="*/ 462 h 2168132"/>
              <a:gd name="connsiteX0" fmla="*/ 2376375 w 4859379"/>
              <a:gd name="connsiteY0" fmla="*/ 462 h 2168132"/>
              <a:gd name="connsiteX1" fmla="*/ 3031707 w 4859379"/>
              <a:gd name="connsiteY1" fmla="*/ 164720 h 2168132"/>
              <a:gd name="connsiteX2" fmla="*/ 3664509 w 4859379"/>
              <a:gd name="connsiteY2" fmla="*/ 470762 h 2168132"/>
              <a:gd name="connsiteX3" fmla="*/ 4750164 w 4859379"/>
              <a:gd name="connsiteY3" fmla="*/ 1548012 h 2168132"/>
              <a:gd name="connsiteX4" fmla="*/ 4859379 w 4859379"/>
              <a:gd name="connsiteY4" fmla="*/ 2168132 h 2168132"/>
              <a:gd name="connsiteX5" fmla="*/ 3606773 w 4859379"/>
              <a:gd name="connsiteY5" fmla="*/ 1520503 h 2168132"/>
              <a:gd name="connsiteX6" fmla="*/ 2858271 w 4859379"/>
              <a:gd name="connsiteY6" fmla="*/ 997012 h 2168132"/>
              <a:gd name="connsiteX7" fmla="*/ 1835808 w 4859379"/>
              <a:gd name="connsiteY7" fmla="*/ 1094434 h 2168132"/>
              <a:gd name="connsiteX8" fmla="*/ 1496117 w 4859379"/>
              <a:gd name="connsiteY8" fmla="*/ 965848 h 2168132"/>
              <a:gd name="connsiteX9" fmla="*/ 184776 w 4859379"/>
              <a:gd name="connsiteY9" fmla="*/ 718565 h 2168132"/>
              <a:gd name="connsiteX10" fmla="*/ 269799 w 4859379"/>
              <a:gd name="connsiteY10" fmla="*/ 533475 h 2168132"/>
              <a:gd name="connsiteX11" fmla="*/ 1651 w 4859379"/>
              <a:gd name="connsiteY11" fmla="*/ 478260 h 2168132"/>
              <a:gd name="connsiteX12" fmla="*/ 487951 w 4859379"/>
              <a:gd name="connsiteY12" fmla="*/ 315325 h 2168132"/>
              <a:gd name="connsiteX13" fmla="*/ 1228104 w 4859379"/>
              <a:gd name="connsiteY13" fmla="*/ 510102 h 2168132"/>
              <a:gd name="connsiteX14" fmla="*/ 1809115 w 4859379"/>
              <a:gd name="connsiteY14" fmla="*/ 428940 h 2168132"/>
              <a:gd name="connsiteX15" fmla="*/ 1329591 w 4859379"/>
              <a:gd name="connsiteY15" fmla="*/ 402991 h 2168132"/>
              <a:gd name="connsiteX16" fmla="*/ 1158052 w 4859379"/>
              <a:gd name="connsiteY16" fmla="*/ 134775 h 2168132"/>
              <a:gd name="connsiteX17" fmla="*/ 1923475 w 4859379"/>
              <a:gd name="connsiteY17" fmla="*/ 106930 h 2168132"/>
              <a:gd name="connsiteX18" fmla="*/ 2376375 w 4859379"/>
              <a:gd name="connsiteY18" fmla="*/ 462 h 216813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606773 w 4750164"/>
              <a:gd name="connsiteY4" fmla="*/ 1520503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567862 w 4750164"/>
              <a:gd name="connsiteY4" fmla="*/ 1539958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59567"/>
              <a:gd name="connsiteX1" fmla="*/ 3031707 w 4750164"/>
              <a:gd name="connsiteY1" fmla="*/ 164874 h 1559567"/>
              <a:gd name="connsiteX2" fmla="*/ 3771513 w 4750164"/>
              <a:gd name="connsiteY2" fmla="*/ 626558 h 1559567"/>
              <a:gd name="connsiteX3" fmla="*/ 4750164 w 4750164"/>
              <a:gd name="connsiteY3" fmla="*/ 1548166 h 1559567"/>
              <a:gd name="connsiteX4" fmla="*/ 3460858 w 4750164"/>
              <a:gd name="connsiteY4" fmla="*/ 1559567 h 1559567"/>
              <a:gd name="connsiteX5" fmla="*/ 2858271 w 4750164"/>
              <a:gd name="connsiteY5" fmla="*/ 997166 h 1559567"/>
              <a:gd name="connsiteX6" fmla="*/ 1835808 w 4750164"/>
              <a:gd name="connsiteY6" fmla="*/ 1094588 h 1559567"/>
              <a:gd name="connsiteX7" fmla="*/ 1496117 w 4750164"/>
              <a:gd name="connsiteY7" fmla="*/ 966002 h 1559567"/>
              <a:gd name="connsiteX8" fmla="*/ 184776 w 4750164"/>
              <a:gd name="connsiteY8" fmla="*/ 718719 h 1559567"/>
              <a:gd name="connsiteX9" fmla="*/ 269799 w 4750164"/>
              <a:gd name="connsiteY9" fmla="*/ 533629 h 1559567"/>
              <a:gd name="connsiteX10" fmla="*/ 1651 w 4750164"/>
              <a:gd name="connsiteY10" fmla="*/ 478414 h 1559567"/>
              <a:gd name="connsiteX11" fmla="*/ 487951 w 4750164"/>
              <a:gd name="connsiteY11" fmla="*/ 315479 h 1559567"/>
              <a:gd name="connsiteX12" fmla="*/ 1228104 w 4750164"/>
              <a:gd name="connsiteY12" fmla="*/ 510256 h 1559567"/>
              <a:gd name="connsiteX13" fmla="*/ 1809115 w 4750164"/>
              <a:gd name="connsiteY13" fmla="*/ 429094 h 1559567"/>
              <a:gd name="connsiteX14" fmla="*/ 1329591 w 4750164"/>
              <a:gd name="connsiteY14" fmla="*/ 403145 h 1559567"/>
              <a:gd name="connsiteX15" fmla="*/ 1158052 w 4750164"/>
              <a:gd name="connsiteY15" fmla="*/ 134929 h 1559567"/>
              <a:gd name="connsiteX16" fmla="*/ 1923475 w 4750164"/>
              <a:gd name="connsiteY16" fmla="*/ 107084 h 1559567"/>
              <a:gd name="connsiteX17" fmla="*/ 2376375 w 4750164"/>
              <a:gd name="connsiteY17" fmla="*/ 616 h 1559567"/>
              <a:gd name="connsiteX0" fmla="*/ 2376375 w 4750164"/>
              <a:gd name="connsiteY0" fmla="*/ 616 h 1665865"/>
              <a:gd name="connsiteX1" fmla="*/ 3031707 w 4750164"/>
              <a:gd name="connsiteY1" fmla="*/ 164874 h 1665865"/>
              <a:gd name="connsiteX2" fmla="*/ 3771513 w 4750164"/>
              <a:gd name="connsiteY2" fmla="*/ 626558 h 1665865"/>
              <a:gd name="connsiteX3" fmla="*/ 4750164 w 4750164"/>
              <a:gd name="connsiteY3" fmla="*/ 1548166 h 1665865"/>
              <a:gd name="connsiteX4" fmla="*/ 3460858 w 4750164"/>
              <a:gd name="connsiteY4" fmla="*/ 1559567 h 1665865"/>
              <a:gd name="connsiteX5" fmla="*/ 2858271 w 4750164"/>
              <a:gd name="connsiteY5" fmla="*/ 997166 h 1665865"/>
              <a:gd name="connsiteX6" fmla="*/ 1835808 w 4750164"/>
              <a:gd name="connsiteY6" fmla="*/ 1094588 h 1665865"/>
              <a:gd name="connsiteX7" fmla="*/ 1496117 w 4750164"/>
              <a:gd name="connsiteY7" fmla="*/ 966002 h 1665865"/>
              <a:gd name="connsiteX8" fmla="*/ 184776 w 4750164"/>
              <a:gd name="connsiteY8" fmla="*/ 718719 h 1665865"/>
              <a:gd name="connsiteX9" fmla="*/ 269799 w 4750164"/>
              <a:gd name="connsiteY9" fmla="*/ 533629 h 1665865"/>
              <a:gd name="connsiteX10" fmla="*/ 1651 w 4750164"/>
              <a:gd name="connsiteY10" fmla="*/ 478414 h 1665865"/>
              <a:gd name="connsiteX11" fmla="*/ 487951 w 4750164"/>
              <a:gd name="connsiteY11" fmla="*/ 315479 h 1665865"/>
              <a:gd name="connsiteX12" fmla="*/ 1228104 w 4750164"/>
              <a:gd name="connsiteY12" fmla="*/ 510256 h 1665865"/>
              <a:gd name="connsiteX13" fmla="*/ 1809115 w 4750164"/>
              <a:gd name="connsiteY13" fmla="*/ 429094 h 1665865"/>
              <a:gd name="connsiteX14" fmla="*/ 1329591 w 4750164"/>
              <a:gd name="connsiteY14" fmla="*/ 403145 h 1665865"/>
              <a:gd name="connsiteX15" fmla="*/ 1158052 w 4750164"/>
              <a:gd name="connsiteY15" fmla="*/ 134929 h 1665865"/>
              <a:gd name="connsiteX16" fmla="*/ 1923475 w 4750164"/>
              <a:gd name="connsiteY16" fmla="*/ 107084 h 1665865"/>
              <a:gd name="connsiteX17" fmla="*/ 2376375 w 4750164"/>
              <a:gd name="connsiteY17" fmla="*/ 616 h 1665865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661148"/>
              <a:gd name="connsiteX1" fmla="*/ 3031707 w 4750164"/>
              <a:gd name="connsiteY1" fmla="*/ 164874 h 1661148"/>
              <a:gd name="connsiteX2" fmla="*/ 3771513 w 4750164"/>
              <a:gd name="connsiteY2" fmla="*/ 626558 h 1661148"/>
              <a:gd name="connsiteX3" fmla="*/ 4750164 w 4750164"/>
              <a:gd name="connsiteY3" fmla="*/ 1548166 h 1661148"/>
              <a:gd name="connsiteX4" fmla="*/ 3480313 w 4750164"/>
              <a:gd name="connsiteY4" fmla="*/ 1656843 h 1661148"/>
              <a:gd name="connsiteX5" fmla="*/ 2858271 w 4750164"/>
              <a:gd name="connsiteY5" fmla="*/ 997166 h 1661148"/>
              <a:gd name="connsiteX6" fmla="*/ 1835808 w 4750164"/>
              <a:gd name="connsiteY6" fmla="*/ 1094588 h 1661148"/>
              <a:gd name="connsiteX7" fmla="*/ 1496117 w 4750164"/>
              <a:gd name="connsiteY7" fmla="*/ 966002 h 1661148"/>
              <a:gd name="connsiteX8" fmla="*/ 184776 w 4750164"/>
              <a:gd name="connsiteY8" fmla="*/ 718719 h 1661148"/>
              <a:gd name="connsiteX9" fmla="*/ 269799 w 4750164"/>
              <a:gd name="connsiteY9" fmla="*/ 533629 h 1661148"/>
              <a:gd name="connsiteX10" fmla="*/ 1651 w 4750164"/>
              <a:gd name="connsiteY10" fmla="*/ 478414 h 1661148"/>
              <a:gd name="connsiteX11" fmla="*/ 487951 w 4750164"/>
              <a:gd name="connsiteY11" fmla="*/ 315479 h 1661148"/>
              <a:gd name="connsiteX12" fmla="*/ 1228104 w 4750164"/>
              <a:gd name="connsiteY12" fmla="*/ 510256 h 1661148"/>
              <a:gd name="connsiteX13" fmla="*/ 1809115 w 4750164"/>
              <a:gd name="connsiteY13" fmla="*/ 429094 h 1661148"/>
              <a:gd name="connsiteX14" fmla="*/ 1329591 w 4750164"/>
              <a:gd name="connsiteY14" fmla="*/ 403145 h 1661148"/>
              <a:gd name="connsiteX15" fmla="*/ 1158052 w 4750164"/>
              <a:gd name="connsiteY15" fmla="*/ 134929 h 1661148"/>
              <a:gd name="connsiteX16" fmla="*/ 1923475 w 4750164"/>
              <a:gd name="connsiteY16" fmla="*/ 107084 h 1661148"/>
              <a:gd name="connsiteX17" fmla="*/ 2376375 w 4750164"/>
              <a:gd name="connsiteY17" fmla="*/ 616 h 1661148"/>
              <a:gd name="connsiteX0" fmla="*/ 2376375 w 4857169"/>
              <a:gd name="connsiteY0" fmla="*/ 616 h 1670512"/>
              <a:gd name="connsiteX1" fmla="*/ 3031707 w 4857169"/>
              <a:gd name="connsiteY1" fmla="*/ 164874 h 1670512"/>
              <a:gd name="connsiteX2" fmla="*/ 3771513 w 4857169"/>
              <a:gd name="connsiteY2" fmla="*/ 626558 h 1670512"/>
              <a:gd name="connsiteX3" fmla="*/ 4857169 w 4857169"/>
              <a:gd name="connsiteY3" fmla="*/ 1655171 h 1670512"/>
              <a:gd name="connsiteX4" fmla="*/ 3480313 w 4857169"/>
              <a:gd name="connsiteY4" fmla="*/ 1656843 h 1670512"/>
              <a:gd name="connsiteX5" fmla="*/ 2858271 w 4857169"/>
              <a:gd name="connsiteY5" fmla="*/ 997166 h 1670512"/>
              <a:gd name="connsiteX6" fmla="*/ 1835808 w 4857169"/>
              <a:gd name="connsiteY6" fmla="*/ 1094588 h 1670512"/>
              <a:gd name="connsiteX7" fmla="*/ 1496117 w 4857169"/>
              <a:gd name="connsiteY7" fmla="*/ 966002 h 1670512"/>
              <a:gd name="connsiteX8" fmla="*/ 184776 w 4857169"/>
              <a:gd name="connsiteY8" fmla="*/ 718719 h 1670512"/>
              <a:gd name="connsiteX9" fmla="*/ 269799 w 4857169"/>
              <a:gd name="connsiteY9" fmla="*/ 533629 h 1670512"/>
              <a:gd name="connsiteX10" fmla="*/ 1651 w 4857169"/>
              <a:gd name="connsiteY10" fmla="*/ 478414 h 1670512"/>
              <a:gd name="connsiteX11" fmla="*/ 487951 w 4857169"/>
              <a:gd name="connsiteY11" fmla="*/ 315479 h 1670512"/>
              <a:gd name="connsiteX12" fmla="*/ 1228104 w 4857169"/>
              <a:gd name="connsiteY12" fmla="*/ 510256 h 1670512"/>
              <a:gd name="connsiteX13" fmla="*/ 1809115 w 4857169"/>
              <a:gd name="connsiteY13" fmla="*/ 429094 h 1670512"/>
              <a:gd name="connsiteX14" fmla="*/ 1329591 w 4857169"/>
              <a:gd name="connsiteY14" fmla="*/ 403145 h 1670512"/>
              <a:gd name="connsiteX15" fmla="*/ 1158052 w 4857169"/>
              <a:gd name="connsiteY15" fmla="*/ 134929 h 1670512"/>
              <a:gd name="connsiteX16" fmla="*/ 1923475 w 4857169"/>
              <a:gd name="connsiteY16" fmla="*/ 107084 h 1670512"/>
              <a:gd name="connsiteX17" fmla="*/ 2376375 w 4857169"/>
              <a:gd name="connsiteY17" fmla="*/ 616 h 167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7169" h="1670512">
                <a:moveTo>
                  <a:pt x="2376375" y="616"/>
                </a:moveTo>
                <a:cubicBezTo>
                  <a:pt x="2565551" y="-7232"/>
                  <a:pt x="2799184" y="60550"/>
                  <a:pt x="3031707" y="164874"/>
                </a:cubicBezTo>
                <a:cubicBezTo>
                  <a:pt x="3264230" y="269198"/>
                  <a:pt x="3576530" y="439098"/>
                  <a:pt x="3771513" y="626558"/>
                </a:cubicBezTo>
                <a:lnTo>
                  <a:pt x="4857169" y="1655171"/>
                </a:lnTo>
                <a:cubicBezTo>
                  <a:pt x="4427400" y="1658971"/>
                  <a:pt x="3852741" y="1686660"/>
                  <a:pt x="3480313" y="1656843"/>
                </a:cubicBezTo>
                <a:cubicBezTo>
                  <a:pt x="3341349" y="1413018"/>
                  <a:pt x="3230323" y="1030859"/>
                  <a:pt x="2858271" y="997166"/>
                </a:cubicBezTo>
                <a:cubicBezTo>
                  <a:pt x="2502477" y="943960"/>
                  <a:pt x="2073673" y="1110080"/>
                  <a:pt x="1835808" y="1094588"/>
                </a:cubicBezTo>
                <a:cubicBezTo>
                  <a:pt x="1757266" y="1080994"/>
                  <a:pt x="1584416" y="1002361"/>
                  <a:pt x="1496117" y="966002"/>
                </a:cubicBezTo>
                <a:cubicBezTo>
                  <a:pt x="1034072" y="877071"/>
                  <a:pt x="666333" y="775131"/>
                  <a:pt x="184776" y="718719"/>
                </a:cubicBezTo>
                <a:cubicBezTo>
                  <a:pt x="101466" y="705801"/>
                  <a:pt x="174250" y="572563"/>
                  <a:pt x="269799" y="533629"/>
                </a:cubicBezTo>
                <a:lnTo>
                  <a:pt x="1651" y="478414"/>
                </a:lnTo>
                <a:cubicBezTo>
                  <a:pt x="-22693" y="298361"/>
                  <a:pt x="226125" y="277653"/>
                  <a:pt x="487951" y="315479"/>
                </a:cubicBezTo>
                <a:cubicBezTo>
                  <a:pt x="763935" y="370649"/>
                  <a:pt x="952119" y="422567"/>
                  <a:pt x="1228104" y="510256"/>
                </a:cubicBezTo>
                <a:cubicBezTo>
                  <a:pt x="1421774" y="483202"/>
                  <a:pt x="1677231" y="527690"/>
                  <a:pt x="1809115" y="429094"/>
                </a:cubicBezTo>
                <a:cubicBezTo>
                  <a:pt x="1649275" y="420445"/>
                  <a:pt x="1466669" y="441062"/>
                  <a:pt x="1329591" y="403145"/>
                </a:cubicBezTo>
                <a:cubicBezTo>
                  <a:pt x="1168350" y="391787"/>
                  <a:pt x="1046130" y="211326"/>
                  <a:pt x="1158052" y="134929"/>
                </a:cubicBezTo>
                <a:cubicBezTo>
                  <a:pt x="1400185" y="62777"/>
                  <a:pt x="1772397" y="153220"/>
                  <a:pt x="1923475" y="107084"/>
                </a:cubicBezTo>
                <a:cubicBezTo>
                  <a:pt x="2031760" y="61433"/>
                  <a:pt x="2187198" y="8465"/>
                  <a:pt x="2376375" y="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A3D920-220B-42A9-A593-711D746C8A2B}"/>
              </a:ext>
            </a:extLst>
          </p:cNvPr>
          <p:cNvGrpSpPr/>
          <p:nvPr/>
        </p:nvGrpSpPr>
        <p:grpSpPr>
          <a:xfrm>
            <a:off x="39498" y="901587"/>
            <a:ext cx="3168352" cy="3960946"/>
            <a:chOff x="3126458" y="1456593"/>
            <a:chExt cx="3168352" cy="3960945"/>
          </a:xfrm>
          <a:solidFill>
            <a:schemeClr val="accent5"/>
          </a:solidFill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4D32100-9E13-4CD0-B3BA-583EAEEB73C6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5F8F25EE-A2C6-4EB7-B175-A61AE47A5770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0980947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43FCF759-3F00-4AA0-A2B6-CAF8E4BAC564}"/>
              </a:ext>
            </a:extLst>
          </p:cNvPr>
          <p:cNvSpPr/>
          <p:nvPr/>
        </p:nvSpPr>
        <p:spPr>
          <a:xfrm>
            <a:off x="928731" y="1427603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609A5C-E1FE-49FB-B0B7-81C9FC93DFE8}"/>
              </a:ext>
            </a:extLst>
          </p:cNvPr>
          <p:cNvSpPr/>
          <p:nvPr/>
        </p:nvSpPr>
        <p:spPr>
          <a:xfrm>
            <a:off x="45980" y="2385182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DA6CEB-5898-46DC-8E50-E2A765336463}"/>
              </a:ext>
            </a:extLst>
          </p:cNvPr>
          <p:cNvSpPr/>
          <p:nvPr/>
        </p:nvSpPr>
        <p:spPr>
          <a:xfrm>
            <a:off x="124158" y="375281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L-Shape 41">
            <a:extLst>
              <a:ext uri="{FF2B5EF4-FFF2-40B4-BE49-F238E27FC236}">
                <a16:creationId xmlns:a16="http://schemas.microsoft.com/office/drawing/2014/main" id="{FC13A91C-2BD4-4928-AF8C-07A7B1C1C086}"/>
              </a:ext>
            </a:extLst>
          </p:cNvPr>
          <p:cNvSpPr/>
          <p:nvPr/>
        </p:nvSpPr>
        <p:spPr>
          <a:xfrm rot="11157538">
            <a:off x="2808024" y="821660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DF9F9-FB5B-4E74-A578-7F71279F1CA0}"/>
              </a:ext>
            </a:extLst>
          </p:cNvPr>
          <p:cNvCxnSpPr>
            <a:cxnSpLocks/>
          </p:cNvCxnSpPr>
          <p:nvPr/>
        </p:nvCxnSpPr>
        <p:spPr>
          <a:xfrm flipV="1">
            <a:off x="3657815" y="831819"/>
            <a:ext cx="7746785" cy="1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Block Arc 5">
            <a:extLst>
              <a:ext uri="{FF2B5EF4-FFF2-40B4-BE49-F238E27FC236}">
                <a16:creationId xmlns:a16="http://schemas.microsoft.com/office/drawing/2014/main" id="{A5A26052-5487-45F8-A936-251BBC206026}"/>
              </a:ext>
            </a:extLst>
          </p:cNvPr>
          <p:cNvSpPr>
            <a:spLocks noChangeAspect="1"/>
          </p:cNvSpPr>
          <p:nvPr/>
        </p:nvSpPr>
        <p:spPr>
          <a:xfrm rot="10800000">
            <a:off x="1112838" y="1612928"/>
            <a:ext cx="351787" cy="379351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54" name="자유형: 도형 61">
            <a:extLst>
              <a:ext uri="{FF2B5EF4-FFF2-40B4-BE49-F238E27FC236}">
                <a16:creationId xmlns:a16="http://schemas.microsoft.com/office/drawing/2014/main" id="{4C249BA4-6766-4C39-ABA7-119CC310043A}"/>
              </a:ext>
            </a:extLst>
          </p:cNvPr>
          <p:cNvSpPr>
            <a:spLocks noChangeAspect="1"/>
          </p:cNvSpPr>
          <p:nvPr/>
        </p:nvSpPr>
        <p:spPr>
          <a:xfrm>
            <a:off x="233199" y="2535864"/>
            <a:ext cx="319299" cy="379351"/>
          </a:xfrm>
          <a:custGeom>
            <a:avLst/>
            <a:gdLst>
              <a:gd name="connsiteX0" fmla="*/ 930704 w 1878694"/>
              <a:gd name="connsiteY0" fmla="*/ 1253732 h 2232028"/>
              <a:gd name="connsiteX1" fmla="*/ 810628 w 1878694"/>
              <a:gd name="connsiteY1" fmla="*/ 1373808 h 2232028"/>
              <a:gd name="connsiteX2" fmla="*/ 845798 w 1878694"/>
              <a:gd name="connsiteY2" fmla="*/ 1458715 h 2232028"/>
              <a:gd name="connsiteX3" fmla="*/ 846153 w 1878694"/>
              <a:gd name="connsiteY3" fmla="*/ 1458954 h 2232028"/>
              <a:gd name="connsiteX4" fmla="*/ 792156 w 1878694"/>
              <a:gd name="connsiteY4" fmla="*/ 1753258 h 2232028"/>
              <a:gd name="connsiteX5" fmla="*/ 1069252 w 1878694"/>
              <a:gd name="connsiteY5" fmla="*/ 1753258 h 2232028"/>
              <a:gd name="connsiteX6" fmla="*/ 1015255 w 1878694"/>
              <a:gd name="connsiteY6" fmla="*/ 1458954 h 2232028"/>
              <a:gd name="connsiteX7" fmla="*/ 1015611 w 1878694"/>
              <a:gd name="connsiteY7" fmla="*/ 1458715 h 2232028"/>
              <a:gd name="connsiteX8" fmla="*/ 1050780 w 1878694"/>
              <a:gd name="connsiteY8" fmla="*/ 1373808 h 2232028"/>
              <a:gd name="connsiteX9" fmla="*/ 930704 w 1878694"/>
              <a:gd name="connsiteY9" fmla="*/ 1253732 h 2232028"/>
              <a:gd name="connsiteX10" fmla="*/ 807360 w 1878694"/>
              <a:gd name="connsiteY10" fmla="*/ 244435 h 2232028"/>
              <a:gd name="connsiteX11" fmla="*/ 509333 w 1878694"/>
              <a:gd name="connsiteY11" fmla="*/ 542462 h 2232028"/>
              <a:gd name="connsiteX12" fmla="*/ 509333 w 1878694"/>
              <a:gd name="connsiteY12" fmla="*/ 853160 h 2232028"/>
              <a:gd name="connsiteX13" fmla="*/ 1352075 w 1878694"/>
              <a:gd name="connsiteY13" fmla="*/ 853160 h 2232028"/>
              <a:gd name="connsiteX14" fmla="*/ 1352075 w 1878694"/>
              <a:gd name="connsiteY14" fmla="*/ 542462 h 2232028"/>
              <a:gd name="connsiteX15" fmla="*/ 1054048 w 1878694"/>
              <a:gd name="connsiteY15" fmla="*/ 244435 h 2232028"/>
              <a:gd name="connsiteX16" fmla="*/ 766274 w 1878694"/>
              <a:gd name="connsiteY16" fmla="*/ 0 h 2232028"/>
              <a:gd name="connsiteX17" fmla="*/ 1095134 w 1878694"/>
              <a:gd name="connsiteY17" fmla="*/ 0 h 2232028"/>
              <a:gd name="connsiteX18" fmla="*/ 1591384 w 1878694"/>
              <a:gd name="connsiteY18" fmla="*/ 496250 h 2232028"/>
              <a:gd name="connsiteX19" fmla="*/ 1591384 w 1878694"/>
              <a:gd name="connsiteY19" fmla="*/ 853160 h 2232028"/>
              <a:gd name="connsiteX20" fmla="*/ 1704295 w 1878694"/>
              <a:gd name="connsiteY20" fmla="*/ 853160 h 2232028"/>
              <a:gd name="connsiteX21" fmla="*/ 1878694 w 1878694"/>
              <a:gd name="connsiteY21" fmla="*/ 1027559 h 2232028"/>
              <a:gd name="connsiteX22" fmla="*/ 1878694 w 1878694"/>
              <a:gd name="connsiteY22" fmla="*/ 2057629 h 2232028"/>
              <a:gd name="connsiteX23" fmla="*/ 1704295 w 1878694"/>
              <a:gd name="connsiteY23" fmla="*/ 2232028 h 2232028"/>
              <a:gd name="connsiteX24" fmla="*/ 174399 w 1878694"/>
              <a:gd name="connsiteY24" fmla="*/ 2232028 h 2232028"/>
              <a:gd name="connsiteX25" fmla="*/ 0 w 1878694"/>
              <a:gd name="connsiteY25" fmla="*/ 2057629 h 2232028"/>
              <a:gd name="connsiteX26" fmla="*/ 0 w 1878694"/>
              <a:gd name="connsiteY26" fmla="*/ 1027559 h 2232028"/>
              <a:gd name="connsiteX27" fmla="*/ 174399 w 1878694"/>
              <a:gd name="connsiteY27" fmla="*/ 853160 h 2232028"/>
              <a:gd name="connsiteX28" fmla="*/ 270024 w 1878694"/>
              <a:gd name="connsiteY28" fmla="*/ 853160 h 2232028"/>
              <a:gd name="connsiteX29" fmla="*/ 270024 w 1878694"/>
              <a:gd name="connsiteY29" fmla="*/ 496250 h 2232028"/>
              <a:gd name="connsiteX30" fmla="*/ 766274 w 1878694"/>
              <a:gd name="connsiteY30" fmla="*/ 0 h 223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78694" h="2232028">
                <a:moveTo>
                  <a:pt x="930704" y="1253732"/>
                </a:moveTo>
                <a:cubicBezTo>
                  <a:pt x="864388" y="1253732"/>
                  <a:pt x="810628" y="1307492"/>
                  <a:pt x="810628" y="1373808"/>
                </a:cubicBezTo>
                <a:cubicBezTo>
                  <a:pt x="810628" y="1406966"/>
                  <a:pt x="824068" y="1436985"/>
                  <a:pt x="845798" y="1458715"/>
                </a:cubicBezTo>
                <a:lnTo>
                  <a:pt x="846153" y="1458954"/>
                </a:lnTo>
                <a:lnTo>
                  <a:pt x="792156" y="1753258"/>
                </a:lnTo>
                <a:lnTo>
                  <a:pt x="1069252" y="1753258"/>
                </a:lnTo>
                <a:lnTo>
                  <a:pt x="1015255" y="1458954"/>
                </a:lnTo>
                <a:lnTo>
                  <a:pt x="1015611" y="1458715"/>
                </a:lnTo>
                <a:cubicBezTo>
                  <a:pt x="1037340" y="1436985"/>
                  <a:pt x="1050780" y="1406966"/>
                  <a:pt x="1050780" y="1373808"/>
                </a:cubicBezTo>
                <a:cubicBezTo>
                  <a:pt x="1050780" y="1307492"/>
                  <a:pt x="997020" y="1253732"/>
                  <a:pt x="930704" y="1253732"/>
                </a:cubicBezTo>
                <a:close/>
                <a:moveTo>
                  <a:pt x="807360" y="244435"/>
                </a:moveTo>
                <a:cubicBezTo>
                  <a:pt x="642764" y="244435"/>
                  <a:pt x="509333" y="377866"/>
                  <a:pt x="509333" y="542462"/>
                </a:cubicBezTo>
                <a:lnTo>
                  <a:pt x="509333" y="853160"/>
                </a:lnTo>
                <a:lnTo>
                  <a:pt x="1352075" y="853160"/>
                </a:lnTo>
                <a:lnTo>
                  <a:pt x="1352075" y="542462"/>
                </a:lnTo>
                <a:cubicBezTo>
                  <a:pt x="1352075" y="377866"/>
                  <a:pt x="1218644" y="244435"/>
                  <a:pt x="1054048" y="244435"/>
                </a:cubicBezTo>
                <a:close/>
                <a:moveTo>
                  <a:pt x="766274" y="0"/>
                </a:moveTo>
                <a:lnTo>
                  <a:pt x="1095134" y="0"/>
                </a:lnTo>
                <a:cubicBezTo>
                  <a:pt x="1369205" y="0"/>
                  <a:pt x="1591384" y="222179"/>
                  <a:pt x="1591384" y="496250"/>
                </a:cubicBezTo>
                <a:lnTo>
                  <a:pt x="1591384" y="853160"/>
                </a:lnTo>
                <a:lnTo>
                  <a:pt x="1704295" y="853160"/>
                </a:lnTo>
                <a:cubicBezTo>
                  <a:pt x="1800613" y="853160"/>
                  <a:pt x="1878694" y="931241"/>
                  <a:pt x="1878694" y="1027559"/>
                </a:cubicBezTo>
                <a:lnTo>
                  <a:pt x="1878694" y="2057629"/>
                </a:lnTo>
                <a:cubicBezTo>
                  <a:pt x="1878694" y="2153947"/>
                  <a:pt x="1800613" y="2232028"/>
                  <a:pt x="1704295" y="2232028"/>
                </a:cubicBezTo>
                <a:lnTo>
                  <a:pt x="174399" y="2232028"/>
                </a:lnTo>
                <a:cubicBezTo>
                  <a:pt x="78081" y="2232028"/>
                  <a:pt x="0" y="2153947"/>
                  <a:pt x="0" y="2057629"/>
                </a:cubicBezTo>
                <a:lnTo>
                  <a:pt x="0" y="1027559"/>
                </a:lnTo>
                <a:cubicBezTo>
                  <a:pt x="0" y="931241"/>
                  <a:pt x="78081" y="853160"/>
                  <a:pt x="174399" y="853160"/>
                </a:cubicBezTo>
                <a:lnTo>
                  <a:pt x="270024" y="853160"/>
                </a:lnTo>
                <a:lnTo>
                  <a:pt x="270024" y="496250"/>
                </a:lnTo>
                <a:cubicBezTo>
                  <a:pt x="270024" y="222179"/>
                  <a:pt x="492203" y="0"/>
                  <a:pt x="7662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자유형: 도형 62">
            <a:extLst>
              <a:ext uri="{FF2B5EF4-FFF2-40B4-BE49-F238E27FC236}">
                <a16:creationId xmlns:a16="http://schemas.microsoft.com/office/drawing/2014/main" id="{7246D57B-E094-4A06-93A1-92B02453FA74}"/>
              </a:ext>
            </a:extLst>
          </p:cNvPr>
          <p:cNvSpPr>
            <a:spLocks noChangeAspect="1"/>
          </p:cNvSpPr>
          <p:nvPr/>
        </p:nvSpPr>
        <p:spPr>
          <a:xfrm>
            <a:off x="269964" y="3944730"/>
            <a:ext cx="379352" cy="336175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A7439-82DF-451E-999A-FE71B8DE085B}"/>
              </a:ext>
            </a:extLst>
          </p:cNvPr>
          <p:cNvSpPr txBox="1"/>
          <p:nvPr/>
        </p:nvSpPr>
        <p:spPr>
          <a:xfrm>
            <a:off x="3474797" y="90760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400" b="1" dirty="0">
                <a:solidFill>
                  <a:schemeClr val="accent1"/>
                </a:solidFill>
                <a:cs typeface="Arial" pitchFamily="34" charset="0"/>
              </a:rPr>
              <a:t>成果展現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2120A-EF9D-6C44-9E1E-305984F4E960}"/>
              </a:ext>
            </a:extLst>
          </p:cNvPr>
          <p:cNvSpPr txBox="1"/>
          <p:nvPr/>
        </p:nvSpPr>
        <p:spPr>
          <a:xfrm>
            <a:off x="6908125" y="307540"/>
            <a:ext cx="47420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自己當自己的房子價格鑑定師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0EA0B51D-15D9-394A-A5FE-48837DDA04B8}"/>
              </a:ext>
            </a:extLst>
          </p:cNvPr>
          <p:cNvSpPr txBox="1"/>
          <p:nvPr/>
        </p:nvSpPr>
        <p:spPr>
          <a:xfrm>
            <a:off x="3299177" y="6017520"/>
            <a:ext cx="8221287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皆為選單，只需選取符合的選項，並按下送出資訊。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76FC5-B1D6-034C-AC74-7A59619AA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0" t="5990" r="13396" b="8019"/>
          <a:stretch/>
        </p:blipFill>
        <p:spPr>
          <a:xfrm>
            <a:off x="3819702" y="895024"/>
            <a:ext cx="7177218" cy="50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9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DDEB17-82E4-4EEB-94D4-546B7404A229}"/>
              </a:ext>
            </a:extLst>
          </p:cNvPr>
          <p:cNvGrpSpPr/>
          <p:nvPr/>
        </p:nvGrpSpPr>
        <p:grpSpPr>
          <a:xfrm>
            <a:off x="3770081" y="1770720"/>
            <a:ext cx="4859204" cy="2586924"/>
            <a:chOff x="3631780" y="1691976"/>
            <a:chExt cx="4859204" cy="2586924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EE9470F-B726-4334-BFA1-76B8D8D03598}"/>
                </a:ext>
              </a:extLst>
            </p:cNvPr>
            <p:cNvSpPr/>
            <p:nvPr/>
          </p:nvSpPr>
          <p:spPr>
            <a:xfrm>
              <a:off x="4356826" y="3580626"/>
              <a:ext cx="692338" cy="692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964D394-675D-4E99-9C89-7D4A33207597}"/>
                </a:ext>
              </a:extLst>
            </p:cNvPr>
            <p:cNvGrpSpPr/>
            <p:nvPr/>
          </p:nvGrpSpPr>
          <p:grpSpPr>
            <a:xfrm>
              <a:off x="5715672" y="1691976"/>
              <a:ext cx="2775312" cy="2580988"/>
              <a:chOff x="5715672" y="1691976"/>
              <a:chExt cx="2775312" cy="2580988"/>
            </a:xfrm>
            <a:solidFill>
              <a:schemeClr val="accent4"/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B4AA8B3-3921-446D-AB98-5E1B48FBE4F5}"/>
                  </a:ext>
                </a:extLst>
              </p:cNvPr>
              <p:cNvSpPr/>
              <p:nvPr/>
            </p:nvSpPr>
            <p:spPr>
              <a:xfrm>
                <a:off x="7644977" y="3580626"/>
                <a:ext cx="692338" cy="6923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C0E35BF-A6E5-454F-903D-321B75E774B7}"/>
                  </a:ext>
                </a:extLst>
              </p:cNvPr>
              <p:cNvSpPr/>
              <p:nvPr/>
            </p:nvSpPr>
            <p:spPr>
              <a:xfrm>
                <a:off x="7042069" y="2524772"/>
                <a:ext cx="1448915" cy="14489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FCA6A86-15E4-46EF-8859-357552421909}"/>
                  </a:ext>
                </a:extLst>
              </p:cNvPr>
              <p:cNvSpPr/>
              <p:nvPr/>
            </p:nvSpPr>
            <p:spPr>
              <a:xfrm>
                <a:off x="6494078" y="2004217"/>
                <a:ext cx="1150899" cy="1150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F43EB38-799A-43B4-9024-748ECF4D8A98}"/>
                  </a:ext>
                </a:extLst>
              </p:cNvPr>
              <p:cNvSpPr/>
              <p:nvPr/>
            </p:nvSpPr>
            <p:spPr>
              <a:xfrm>
                <a:off x="5715672" y="1691976"/>
                <a:ext cx="969145" cy="969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C0744F0-7EB8-444A-A455-20F1D5D6D3FB}"/>
                  </a:ext>
                </a:extLst>
              </p:cNvPr>
              <p:cNvSpPr/>
              <p:nvPr/>
            </p:nvSpPr>
            <p:spPr>
              <a:xfrm>
                <a:off x="7084624" y="3972002"/>
                <a:ext cx="952666" cy="2931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4CC6B8-8F0C-4250-8545-0A0749B8A57E}"/>
                </a:ext>
              </a:extLst>
            </p:cNvPr>
            <p:cNvGrpSpPr/>
            <p:nvPr/>
          </p:nvGrpSpPr>
          <p:grpSpPr>
            <a:xfrm>
              <a:off x="4298370" y="1809306"/>
              <a:ext cx="3786551" cy="2465573"/>
              <a:chOff x="4298370" y="1809306"/>
              <a:chExt cx="3786551" cy="2465573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E3BEF7E-04D3-4C1C-BA88-16E5EBBD3F74}"/>
                  </a:ext>
                </a:extLst>
              </p:cNvPr>
              <p:cNvSpPr/>
              <p:nvPr/>
            </p:nvSpPr>
            <p:spPr>
              <a:xfrm>
                <a:off x="5322069" y="2156859"/>
                <a:ext cx="1043914" cy="1043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751DF46-215F-4A14-BCEF-0501029A02D1}"/>
                  </a:ext>
                </a:extLst>
              </p:cNvPr>
              <p:cNvSpPr/>
              <p:nvPr/>
            </p:nvSpPr>
            <p:spPr>
              <a:xfrm>
                <a:off x="4298370" y="2176549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34AF74-45D9-42E3-9239-08F3BA5BD70D}"/>
                  </a:ext>
                </a:extLst>
              </p:cNvPr>
              <p:cNvSpPr/>
              <p:nvPr/>
            </p:nvSpPr>
            <p:spPr>
              <a:xfrm>
                <a:off x="4809919" y="1809306"/>
                <a:ext cx="1081542" cy="10815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9338727-43FA-4183-9DE1-95B6DAA3163B}"/>
                  </a:ext>
                </a:extLst>
              </p:cNvPr>
              <p:cNvSpPr/>
              <p:nvPr/>
            </p:nvSpPr>
            <p:spPr>
              <a:xfrm>
                <a:off x="6180316" y="2502943"/>
                <a:ext cx="753706" cy="7537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3F1669D-2D99-4FB8-9755-E77BF2437320}"/>
                  </a:ext>
                </a:extLst>
              </p:cNvPr>
              <p:cNvSpPr/>
              <p:nvPr/>
            </p:nvSpPr>
            <p:spPr>
              <a:xfrm>
                <a:off x="6934022" y="2588625"/>
                <a:ext cx="1150899" cy="1150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8DC55E5-E92F-4849-A7F4-6F7B56FC5690}"/>
                  </a:ext>
                </a:extLst>
              </p:cNvPr>
              <p:cNvSpPr/>
              <p:nvPr/>
            </p:nvSpPr>
            <p:spPr>
              <a:xfrm>
                <a:off x="7325201" y="3425414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D069D31-05B5-4F90-909E-2063CB728D96}"/>
                  </a:ext>
                </a:extLst>
              </p:cNvPr>
              <p:cNvSpPr/>
              <p:nvPr/>
            </p:nvSpPr>
            <p:spPr>
              <a:xfrm>
                <a:off x="7095848" y="3619731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3AC577A-115A-4616-8626-F75FE528A488}"/>
                  </a:ext>
                </a:extLst>
              </p:cNvPr>
              <p:cNvSpPr/>
              <p:nvPr/>
            </p:nvSpPr>
            <p:spPr>
              <a:xfrm>
                <a:off x="6575764" y="2862232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058BDBA-977F-418A-9DD8-22B785A5A785}"/>
                  </a:ext>
                </a:extLst>
              </p:cNvPr>
              <p:cNvSpPr/>
              <p:nvPr/>
            </p:nvSpPr>
            <p:spPr>
              <a:xfrm>
                <a:off x="6473567" y="3370881"/>
                <a:ext cx="841098" cy="8410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EEC40F9-B3C5-4DB1-9147-16F77D266738}"/>
                  </a:ext>
                </a:extLst>
              </p:cNvPr>
              <p:cNvSpPr/>
              <p:nvPr/>
            </p:nvSpPr>
            <p:spPr>
              <a:xfrm>
                <a:off x="6226213" y="4147024"/>
                <a:ext cx="1256511" cy="103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AF50274-16EF-4607-B2D5-6622133E5E58}"/>
                  </a:ext>
                </a:extLst>
              </p:cNvPr>
              <p:cNvSpPr/>
              <p:nvPr/>
            </p:nvSpPr>
            <p:spPr>
              <a:xfrm>
                <a:off x="5260062" y="2611101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28F2F5C-8910-4AA6-A1A3-A134D4293EA9}"/>
                </a:ext>
              </a:extLst>
            </p:cNvPr>
            <p:cNvGrpSpPr/>
            <p:nvPr/>
          </p:nvGrpSpPr>
          <p:grpSpPr>
            <a:xfrm>
              <a:off x="3631780" y="2451097"/>
              <a:ext cx="3196921" cy="1827803"/>
              <a:chOff x="3631780" y="2451097"/>
              <a:chExt cx="3196921" cy="182780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1094168-F3B8-4B26-8F73-B8FCA1F60ADF}"/>
                  </a:ext>
                </a:extLst>
              </p:cNvPr>
              <p:cNvSpPr/>
              <p:nvPr/>
            </p:nvSpPr>
            <p:spPr>
              <a:xfrm>
                <a:off x="3631780" y="2451097"/>
                <a:ext cx="969145" cy="96914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872060B-9889-4CE5-BD91-31C75B89CC54}"/>
                  </a:ext>
                </a:extLst>
              </p:cNvPr>
              <p:cNvSpPr/>
              <p:nvPr/>
            </p:nvSpPr>
            <p:spPr>
              <a:xfrm>
                <a:off x="3681373" y="3214859"/>
                <a:ext cx="692338" cy="6923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9A46D97-E973-4F09-BC78-B4CDBFA0E275}"/>
                  </a:ext>
                </a:extLst>
              </p:cNvPr>
              <p:cNvSpPr/>
              <p:nvPr/>
            </p:nvSpPr>
            <p:spPr>
              <a:xfrm>
                <a:off x="4232071" y="2602088"/>
                <a:ext cx="1150899" cy="115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C2B043B-75B0-426D-8CA0-BD771BF10A69}"/>
                  </a:ext>
                </a:extLst>
              </p:cNvPr>
              <p:cNvSpPr/>
              <p:nvPr/>
            </p:nvSpPr>
            <p:spPr>
              <a:xfrm>
                <a:off x="3857615" y="3486535"/>
                <a:ext cx="792365" cy="792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0F9D884-7E5E-4963-899F-380BE1418EA0}"/>
                  </a:ext>
                </a:extLst>
              </p:cNvPr>
              <p:cNvSpPr/>
              <p:nvPr/>
            </p:nvSpPr>
            <p:spPr>
              <a:xfrm>
                <a:off x="4643275" y="2959747"/>
                <a:ext cx="1312378" cy="13123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67DA243-BF3A-4DE3-8667-8308D44A37E7}"/>
                  </a:ext>
                </a:extLst>
              </p:cNvPr>
              <p:cNvSpPr/>
              <p:nvPr/>
            </p:nvSpPr>
            <p:spPr>
              <a:xfrm>
                <a:off x="5510955" y="3011196"/>
                <a:ext cx="1262266" cy="12622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4049741-23DE-418C-84E7-D1A52280E7D6}"/>
                  </a:ext>
                </a:extLst>
              </p:cNvPr>
              <p:cNvSpPr/>
              <p:nvPr/>
            </p:nvSpPr>
            <p:spPr>
              <a:xfrm>
                <a:off x="4247109" y="4098443"/>
                <a:ext cx="1967954" cy="172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9D8F54C-21E8-42EB-9338-67BE948200DD}"/>
                  </a:ext>
                </a:extLst>
              </p:cNvPr>
              <p:cNvSpPr/>
              <p:nvPr/>
            </p:nvSpPr>
            <p:spPr>
              <a:xfrm>
                <a:off x="6296024" y="3742075"/>
                <a:ext cx="532677" cy="5326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50CE52-E163-4B71-8BD9-0E488718CED7}"/>
                </a:ext>
              </a:extLst>
            </p:cNvPr>
            <p:cNvGrpSpPr/>
            <p:nvPr/>
          </p:nvGrpSpPr>
          <p:grpSpPr>
            <a:xfrm>
              <a:off x="4055658" y="1945053"/>
              <a:ext cx="4220275" cy="2333847"/>
              <a:chOff x="4055658" y="1925597"/>
              <a:chExt cx="4220275" cy="2333847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ADE809A-5619-4C1B-B6E1-9387BAB311AE}"/>
                  </a:ext>
                </a:extLst>
              </p:cNvPr>
              <p:cNvSpPr/>
              <p:nvPr/>
            </p:nvSpPr>
            <p:spPr>
              <a:xfrm>
                <a:off x="5674127" y="213722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53D705D-69F9-4F9E-8F9E-67906E0EF254}"/>
                  </a:ext>
                </a:extLst>
              </p:cNvPr>
              <p:cNvSpPr/>
              <p:nvPr/>
            </p:nvSpPr>
            <p:spPr>
              <a:xfrm>
                <a:off x="6153901" y="228001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3EDA65E-E185-4445-9FE8-76DED0C4B812}"/>
                  </a:ext>
                </a:extLst>
              </p:cNvPr>
              <p:cNvSpPr/>
              <p:nvPr/>
            </p:nvSpPr>
            <p:spPr>
              <a:xfrm>
                <a:off x="5147338" y="192559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2560B6E-E9FE-433C-899C-99470AC7823D}"/>
                  </a:ext>
                </a:extLst>
              </p:cNvPr>
              <p:cNvSpPr/>
              <p:nvPr/>
            </p:nvSpPr>
            <p:spPr>
              <a:xfrm>
                <a:off x="6782219" y="265908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8EEF23D-25C3-4CA4-837B-F46418E384EE}"/>
                  </a:ext>
                </a:extLst>
              </p:cNvPr>
              <p:cNvSpPr/>
              <p:nvPr/>
            </p:nvSpPr>
            <p:spPr>
              <a:xfrm>
                <a:off x="4797295" y="266641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DDABAE1-6697-4AAE-9310-EF9709891B91}"/>
                  </a:ext>
                </a:extLst>
              </p:cNvPr>
              <p:cNvSpPr/>
              <p:nvPr/>
            </p:nvSpPr>
            <p:spPr>
              <a:xfrm>
                <a:off x="4310739" y="3286263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3996D24-9128-427B-B7C6-34558DF21B39}"/>
                  </a:ext>
                </a:extLst>
              </p:cNvPr>
              <p:cNvSpPr/>
              <p:nvPr/>
            </p:nvSpPr>
            <p:spPr>
              <a:xfrm>
                <a:off x="7531101" y="3229418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44EA5A2-2155-42AB-A9E2-EE97F9CF43BB}"/>
                  </a:ext>
                </a:extLst>
              </p:cNvPr>
              <p:cNvSpPr/>
              <p:nvPr/>
            </p:nvSpPr>
            <p:spPr>
              <a:xfrm>
                <a:off x="7673737" y="3386055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7E9D7B9-A99D-42A1-86AF-20BF020E7766}"/>
                  </a:ext>
                </a:extLst>
              </p:cNvPr>
              <p:cNvSpPr/>
              <p:nvPr/>
            </p:nvSpPr>
            <p:spPr>
              <a:xfrm>
                <a:off x="7084624" y="3097854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9F86C0E-0CB5-4EB6-8F8E-0A0006DBC691}"/>
                  </a:ext>
                </a:extLst>
              </p:cNvPr>
              <p:cNvSpPr/>
              <p:nvPr/>
            </p:nvSpPr>
            <p:spPr>
              <a:xfrm flipH="1">
                <a:off x="4055658" y="3389508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2B4121F-35D3-406C-AC4E-20079B6E26F5}"/>
              </a:ext>
            </a:extLst>
          </p:cNvPr>
          <p:cNvSpPr/>
          <p:nvPr/>
        </p:nvSpPr>
        <p:spPr>
          <a:xfrm>
            <a:off x="3745225" y="4323015"/>
            <a:ext cx="4690951" cy="464687"/>
          </a:xfrm>
          <a:custGeom>
            <a:avLst/>
            <a:gdLst>
              <a:gd name="connsiteX0" fmla="*/ 0 w 4466492"/>
              <a:gd name="connsiteY0" fmla="*/ 211016 h 211016"/>
              <a:gd name="connsiteX1" fmla="*/ 2321169 w 4466492"/>
              <a:gd name="connsiteY1" fmla="*/ 0 h 211016"/>
              <a:gd name="connsiteX2" fmla="*/ 4466492 w 4466492"/>
              <a:gd name="connsiteY2" fmla="*/ 0 h 211016"/>
              <a:gd name="connsiteX3" fmla="*/ 2057400 w 4466492"/>
              <a:gd name="connsiteY3" fmla="*/ 123093 h 211016"/>
              <a:gd name="connsiteX4" fmla="*/ 0 w 4466492"/>
              <a:gd name="connsiteY4" fmla="*/ 211016 h 211016"/>
              <a:gd name="connsiteX0" fmla="*/ 0 w 4466492"/>
              <a:gd name="connsiteY0" fmla="*/ 361271 h 361271"/>
              <a:gd name="connsiteX1" fmla="*/ 2321169 w 4466492"/>
              <a:gd name="connsiteY1" fmla="*/ 150255 h 361271"/>
              <a:gd name="connsiteX2" fmla="*/ 4466492 w 4466492"/>
              <a:gd name="connsiteY2" fmla="*/ 150255 h 361271"/>
              <a:gd name="connsiteX3" fmla="*/ 2057400 w 4466492"/>
              <a:gd name="connsiteY3" fmla="*/ 273348 h 361271"/>
              <a:gd name="connsiteX4" fmla="*/ 0 w 4466492"/>
              <a:gd name="connsiteY4" fmla="*/ 361271 h 361271"/>
              <a:gd name="connsiteX0" fmla="*/ 0 w 4466492"/>
              <a:gd name="connsiteY0" fmla="*/ 361271 h 439870"/>
              <a:gd name="connsiteX1" fmla="*/ 2321169 w 4466492"/>
              <a:gd name="connsiteY1" fmla="*/ 150255 h 439870"/>
              <a:gd name="connsiteX2" fmla="*/ 4466492 w 4466492"/>
              <a:gd name="connsiteY2" fmla="*/ 150255 h 439870"/>
              <a:gd name="connsiteX3" fmla="*/ 2057400 w 4466492"/>
              <a:gd name="connsiteY3" fmla="*/ 273348 h 439870"/>
              <a:gd name="connsiteX4" fmla="*/ 0 w 4466492"/>
              <a:gd name="connsiteY4" fmla="*/ 361271 h 439870"/>
              <a:gd name="connsiteX0" fmla="*/ 0 w 4466492"/>
              <a:gd name="connsiteY0" fmla="*/ 211016 h 289615"/>
              <a:gd name="connsiteX1" fmla="*/ 4466492 w 4466492"/>
              <a:gd name="connsiteY1" fmla="*/ 0 h 289615"/>
              <a:gd name="connsiteX2" fmla="*/ 2057400 w 4466492"/>
              <a:gd name="connsiteY2" fmla="*/ 123093 h 289615"/>
              <a:gd name="connsiteX3" fmla="*/ 0 w 4466492"/>
              <a:gd name="connsiteY3" fmla="*/ 211016 h 289615"/>
              <a:gd name="connsiteX0" fmla="*/ 0 w 4466492"/>
              <a:gd name="connsiteY0" fmla="*/ 384499 h 463098"/>
              <a:gd name="connsiteX1" fmla="*/ 4466492 w 4466492"/>
              <a:gd name="connsiteY1" fmla="*/ 173483 h 463098"/>
              <a:gd name="connsiteX2" fmla="*/ 2057400 w 4466492"/>
              <a:gd name="connsiteY2" fmla="*/ 296576 h 463098"/>
              <a:gd name="connsiteX3" fmla="*/ 0 w 4466492"/>
              <a:gd name="connsiteY3" fmla="*/ 384499 h 463098"/>
              <a:gd name="connsiteX0" fmla="*/ 0 w 4466492"/>
              <a:gd name="connsiteY0" fmla="*/ 432630 h 511229"/>
              <a:gd name="connsiteX1" fmla="*/ 4466492 w 4466492"/>
              <a:gd name="connsiteY1" fmla="*/ 221614 h 511229"/>
              <a:gd name="connsiteX2" fmla="*/ 2057400 w 4466492"/>
              <a:gd name="connsiteY2" fmla="*/ 344707 h 511229"/>
              <a:gd name="connsiteX3" fmla="*/ 0 w 4466492"/>
              <a:gd name="connsiteY3" fmla="*/ 432630 h 511229"/>
              <a:gd name="connsiteX0" fmla="*/ 0 w 4466492"/>
              <a:gd name="connsiteY0" fmla="*/ 342947 h 421546"/>
              <a:gd name="connsiteX1" fmla="*/ 4466492 w 4466492"/>
              <a:gd name="connsiteY1" fmla="*/ 131931 h 421546"/>
              <a:gd name="connsiteX2" fmla="*/ 2057400 w 4466492"/>
              <a:gd name="connsiteY2" fmla="*/ 255024 h 421546"/>
              <a:gd name="connsiteX3" fmla="*/ 0 w 4466492"/>
              <a:gd name="connsiteY3" fmla="*/ 342947 h 421546"/>
              <a:gd name="connsiteX0" fmla="*/ 0 w 4466492"/>
              <a:gd name="connsiteY0" fmla="*/ 313032 h 391631"/>
              <a:gd name="connsiteX1" fmla="*/ 4466492 w 4466492"/>
              <a:gd name="connsiteY1" fmla="*/ 102016 h 391631"/>
              <a:gd name="connsiteX2" fmla="*/ 2057400 w 4466492"/>
              <a:gd name="connsiteY2" fmla="*/ 225109 h 391631"/>
              <a:gd name="connsiteX3" fmla="*/ 0 w 4466492"/>
              <a:gd name="connsiteY3" fmla="*/ 313032 h 391631"/>
              <a:gd name="connsiteX0" fmla="*/ 0 w 4466492"/>
              <a:gd name="connsiteY0" fmla="*/ 327389 h 405988"/>
              <a:gd name="connsiteX1" fmla="*/ 4466492 w 4466492"/>
              <a:gd name="connsiteY1" fmla="*/ 116373 h 405988"/>
              <a:gd name="connsiteX2" fmla="*/ 2057400 w 4466492"/>
              <a:gd name="connsiteY2" fmla="*/ 239466 h 405988"/>
              <a:gd name="connsiteX3" fmla="*/ 0 w 4466492"/>
              <a:gd name="connsiteY3" fmla="*/ 327389 h 405988"/>
              <a:gd name="connsiteX0" fmla="*/ 0 w 4466492"/>
              <a:gd name="connsiteY0" fmla="*/ 371163 h 449762"/>
              <a:gd name="connsiteX1" fmla="*/ 4466492 w 4466492"/>
              <a:gd name="connsiteY1" fmla="*/ 160147 h 449762"/>
              <a:gd name="connsiteX2" fmla="*/ 2057400 w 4466492"/>
              <a:gd name="connsiteY2" fmla="*/ 283240 h 449762"/>
              <a:gd name="connsiteX3" fmla="*/ 0 w 4466492"/>
              <a:gd name="connsiteY3" fmla="*/ 371163 h 449762"/>
              <a:gd name="connsiteX0" fmla="*/ 0 w 4466492"/>
              <a:gd name="connsiteY0" fmla="*/ 359671 h 438270"/>
              <a:gd name="connsiteX1" fmla="*/ 4466492 w 4466492"/>
              <a:gd name="connsiteY1" fmla="*/ 148655 h 438270"/>
              <a:gd name="connsiteX2" fmla="*/ 2057400 w 4466492"/>
              <a:gd name="connsiteY2" fmla="*/ 271748 h 438270"/>
              <a:gd name="connsiteX3" fmla="*/ 0 w 4466492"/>
              <a:gd name="connsiteY3" fmla="*/ 359671 h 438270"/>
              <a:gd name="connsiteX0" fmla="*/ 0 w 4466492"/>
              <a:gd name="connsiteY0" fmla="*/ 364024 h 442623"/>
              <a:gd name="connsiteX1" fmla="*/ 4466492 w 4466492"/>
              <a:gd name="connsiteY1" fmla="*/ 153008 h 442623"/>
              <a:gd name="connsiteX2" fmla="*/ 2057400 w 4466492"/>
              <a:gd name="connsiteY2" fmla="*/ 276101 h 442623"/>
              <a:gd name="connsiteX3" fmla="*/ 0 w 4466492"/>
              <a:gd name="connsiteY3" fmla="*/ 364024 h 442623"/>
              <a:gd name="connsiteX0" fmla="*/ 0 w 4466492"/>
              <a:gd name="connsiteY0" fmla="*/ 372025 h 450624"/>
              <a:gd name="connsiteX1" fmla="*/ 4466492 w 4466492"/>
              <a:gd name="connsiteY1" fmla="*/ 161009 h 450624"/>
              <a:gd name="connsiteX2" fmla="*/ 2057400 w 4466492"/>
              <a:gd name="connsiteY2" fmla="*/ 284102 h 450624"/>
              <a:gd name="connsiteX3" fmla="*/ 0 w 4466492"/>
              <a:gd name="connsiteY3" fmla="*/ 372025 h 450624"/>
              <a:gd name="connsiteX0" fmla="*/ 0 w 4466492"/>
              <a:gd name="connsiteY0" fmla="*/ 378529 h 457128"/>
              <a:gd name="connsiteX1" fmla="*/ 4466492 w 4466492"/>
              <a:gd name="connsiteY1" fmla="*/ 167513 h 457128"/>
              <a:gd name="connsiteX2" fmla="*/ 2057400 w 4466492"/>
              <a:gd name="connsiteY2" fmla="*/ 290606 h 457128"/>
              <a:gd name="connsiteX3" fmla="*/ 0 w 4466492"/>
              <a:gd name="connsiteY3" fmla="*/ 378529 h 457128"/>
              <a:gd name="connsiteX0" fmla="*/ 0 w 4466492"/>
              <a:gd name="connsiteY0" fmla="*/ 378529 h 458597"/>
              <a:gd name="connsiteX1" fmla="*/ 4466492 w 4466492"/>
              <a:gd name="connsiteY1" fmla="*/ 167513 h 458597"/>
              <a:gd name="connsiteX2" fmla="*/ 2057400 w 4466492"/>
              <a:gd name="connsiteY2" fmla="*/ 290606 h 458597"/>
              <a:gd name="connsiteX3" fmla="*/ 0 w 4466492"/>
              <a:gd name="connsiteY3" fmla="*/ 378529 h 458597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97014"/>
              <a:gd name="connsiteX1" fmla="*/ 4466492 w 4466492"/>
              <a:gd name="connsiteY1" fmla="*/ 167513 h 497014"/>
              <a:gd name="connsiteX2" fmla="*/ 0 w 4466492"/>
              <a:gd name="connsiteY2" fmla="*/ 378529 h 497014"/>
              <a:gd name="connsiteX0" fmla="*/ 0 w 4466492"/>
              <a:gd name="connsiteY0" fmla="*/ 378529 h 392160"/>
              <a:gd name="connsiteX1" fmla="*/ 4466492 w 4466492"/>
              <a:gd name="connsiteY1" fmla="*/ 167513 h 392160"/>
              <a:gd name="connsiteX2" fmla="*/ 0 w 4466492"/>
              <a:gd name="connsiteY2" fmla="*/ 378529 h 392160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46473"/>
              <a:gd name="connsiteX1" fmla="*/ 4466492 w 4466492"/>
              <a:gd name="connsiteY1" fmla="*/ 167513 h 446473"/>
              <a:gd name="connsiteX2" fmla="*/ 0 w 4466492"/>
              <a:gd name="connsiteY2" fmla="*/ 378529 h 446473"/>
              <a:gd name="connsiteX0" fmla="*/ 0 w 4466492"/>
              <a:gd name="connsiteY0" fmla="*/ 378529 h 449292"/>
              <a:gd name="connsiteX1" fmla="*/ 4466492 w 4466492"/>
              <a:gd name="connsiteY1" fmla="*/ 167513 h 449292"/>
              <a:gd name="connsiteX2" fmla="*/ 0 w 4466492"/>
              <a:gd name="connsiteY2" fmla="*/ 378529 h 449292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52165"/>
              <a:gd name="connsiteX1" fmla="*/ 4466492 w 4466492"/>
              <a:gd name="connsiteY1" fmla="*/ 167513 h 452165"/>
              <a:gd name="connsiteX2" fmla="*/ 0 w 4466492"/>
              <a:gd name="connsiteY2" fmla="*/ 378529 h 452165"/>
              <a:gd name="connsiteX0" fmla="*/ 0 w 4466492"/>
              <a:gd name="connsiteY0" fmla="*/ 378529 h 450722"/>
              <a:gd name="connsiteX1" fmla="*/ 4466492 w 4466492"/>
              <a:gd name="connsiteY1" fmla="*/ 167513 h 450722"/>
              <a:gd name="connsiteX2" fmla="*/ 0 w 4466492"/>
              <a:gd name="connsiteY2" fmla="*/ 378529 h 45072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5281"/>
              <a:gd name="connsiteX1" fmla="*/ 4466492 w 4466492"/>
              <a:gd name="connsiteY1" fmla="*/ 161593 h 445281"/>
              <a:gd name="connsiteX2" fmla="*/ 0 w 4466492"/>
              <a:gd name="connsiteY2" fmla="*/ 372609 h 445281"/>
              <a:gd name="connsiteX0" fmla="*/ 0 w 4466492"/>
              <a:gd name="connsiteY0" fmla="*/ 372609 h 442453"/>
              <a:gd name="connsiteX1" fmla="*/ 4466492 w 4466492"/>
              <a:gd name="connsiteY1" fmla="*/ 161593 h 442453"/>
              <a:gd name="connsiteX2" fmla="*/ 0 w 4466492"/>
              <a:gd name="connsiteY2" fmla="*/ 372609 h 44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6492" h="442453">
                <a:moveTo>
                  <a:pt x="0" y="372609"/>
                </a:moveTo>
                <a:cubicBezTo>
                  <a:pt x="2062834" y="-612130"/>
                  <a:pt x="1959808" y="732516"/>
                  <a:pt x="4466492" y="161593"/>
                </a:cubicBezTo>
                <a:cubicBezTo>
                  <a:pt x="2190074" y="992819"/>
                  <a:pt x="2273080" y="-358501"/>
                  <a:pt x="0" y="37260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1">
            <a:extLst>
              <a:ext uri="{FF2B5EF4-FFF2-40B4-BE49-F238E27FC236}">
                <a16:creationId xmlns:a16="http://schemas.microsoft.com/office/drawing/2014/main" id="{E8D9542D-542C-4B2A-ADB5-5EF2865EF7DC}"/>
              </a:ext>
            </a:extLst>
          </p:cNvPr>
          <p:cNvSpPr txBox="1">
            <a:spLocks/>
          </p:cNvSpPr>
          <p:nvPr/>
        </p:nvSpPr>
        <p:spPr>
          <a:xfrm>
            <a:off x="2253123" y="5009337"/>
            <a:ext cx="10617200" cy="692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                  陳柏艾、吳欣怡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5D31AA52-C750-4A04-B6CF-38E11E966E8D}"/>
              </a:ext>
            </a:extLst>
          </p:cNvPr>
          <p:cNvSpPr txBox="1">
            <a:spLocks/>
          </p:cNvSpPr>
          <p:nvPr/>
        </p:nvSpPr>
        <p:spPr>
          <a:xfrm>
            <a:off x="4570974" y="652126"/>
            <a:ext cx="3050051" cy="692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組員名單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560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3FCF380-2C22-480C-95BA-D338B85D53A5}"/>
              </a:ext>
            </a:extLst>
          </p:cNvPr>
          <p:cNvGrpSpPr/>
          <p:nvPr/>
        </p:nvGrpSpPr>
        <p:grpSpPr>
          <a:xfrm>
            <a:off x="971693" y="2705022"/>
            <a:ext cx="2657135" cy="3067593"/>
            <a:chOff x="907133" y="3119507"/>
            <a:chExt cx="2579663" cy="226607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D341E06-182D-4648-BDFE-D372FF0DE708}"/>
                </a:ext>
              </a:extLst>
            </p:cNvPr>
            <p:cNvSpPr/>
            <p:nvPr/>
          </p:nvSpPr>
          <p:spPr>
            <a:xfrm>
              <a:off x="1047805" y="4375884"/>
              <a:ext cx="2289451" cy="1009696"/>
            </a:xfrm>
            <a:custGeom>
              <a:avLst/>
              <a:gdLst>
                <a:gd name="connsiteX0" fmla="*/ 6926275 w 6925056"/>
                <a:gd name="connsiteY0" fmla="*/ 3057754 h 3054096"/>
                <a:gd name="connsiteX1" fmla="*/ 4183075 w 6925056"/>
                <a:gd name="connsiteY1" fmla="*/ 3057754 h 3054096"/>
                <a:gd name="connsiteX2" fmla="*/ 4184295 w 6925056"/>
                <a:gd name="connsiteY2" fmla="*/ 3036418 h 3054096"/>
                <a:gd name="connsiteX3" fmla="*/ 4184295 w 6925056"/>
                <a:gd name="connsiteY3" fmla="*/ 913181 h 3054096"/>
                <a:gd name="connsiteX4" fmla="*/ 4183075 w 6925056"/>
                <a:gd name="connsiteY4" fmla="*/ 884529 h 3054096"/>
                <a:gd name="connsiteX5" fmla="*/ 2866949 w 6925056"/>
                <a:gd name="connsiteY5" fmla="*/ 884529 h 3054096"/>
                <a:gd name="connsiteX6" fmla="*/ 2866949 w 6925056"/>
                <a:gd name="connsiteY6" fmla="*/ 919277 h 3054096"/>
                <a:gd name="connsiteX7" fmla="*/ 2866949 w 6925056"/>
                <a:gd name="connsiteY7" fmla="*/ 1376477 h 3054096"/>
                <a:gd name="connsiteX8" fmla="*/ 2866339 w 6925056"/>
                <a:gd name="connsiteY8" fmla="*/ 3058363 h 3054096"/>
                <a:gd name="connsiteX9" fmla="*/ 1219 w 6925056"/>
                <a:gd name="connsiteY9" fmla="*/ 3058363 h 3054096"/>
                <a:gd name="connsiteX10" fmla="*/ 0 w 6925056"/>
                <a:gd name="connsiteY10" fmla="*/ 3027883 h 3054096"/>
                <a:gd name="connsiteX11" fmla="*/ 0 w 6925056"/>
                <a:gd name="connsiteY11" fmla="*/ 34747 h 3054096"/>
                <a:gd name="connsiteX12" fmla="*/ 1829 w 6925056"/>
                <a:gd name="connsiteY12" fmla="*/ 609 h 3054096"/>
                <a:gd name="connsiteX13" fmla="*/ 47549 w 6925056"/>
                <a:gd name="connsiteY13" fmla="*/ 609 h 3054096"/>
                <a:gd name="connsiteX14" fmla="*/ 3497885 w 6925056"/>
                <a:gd name="connsiteY14" fmla="*/ 0 h 3054096"/>
                <a:gd name="connsiteX15" fmla="*/ 6865925 w 6925056"/>
                <a:gd name="connsiteY15" fmla="*/ 0 h 3054096"/>
                <a:gd name="connsiteX16" fmla="*/ 6928105 w 6925056"/>
                <a:gd name="connsiteY16" fmla="*/ 62179 h 3054096"/>
                <a:gd name="connsiteX17" fmla="*/ 6926275 w 6925056"/>
                <a:gd name="connsiteY17" fmla="*/ 3057754 h 3054096"/>
                <a:gd name="connsiteX18" fmla="*/ 2348179 w 6925056"/>
                <a:gd name="connsiteY18" fmla="*/ 371246 h 3054096"/>
                <a:gd name="connsiteX19" fmla="*/ 1460602 w 6925056"/>
                <a:gd name="connsiteY19" fmla="*/ 371246 h 3054096"/>
                <a:gd name="connsiteX20" fmla="*/ 1460602 w 6925056"/>
                <a:gd name="connsiteY20" fmla="*/ 896721 h 3054096"/>
                <a:gd name="connsiteX21" fmla="*/ 2348179 w 6925056"/>
                <a:gd name="connsiteY21" fmla="*/ 896721 h 3054096"/>
                <a:gd name="connsiteX22" fmla="*/ 2348179 w 6925056"/>
                <a:gd name="connsiteY22" fmla="*/ 371246 h 3054096"/>
                <a:gd name="connsiteX23" fmla="*/ 6412382 w 6925056"/>
                <a:gd name="connsiteY23" fmla="*/ 897331 h 3054096"/>
                <a:gd name="connsiteX24" fmla="*/ 6412382 w 6925056"/>
                <a:gd name="connsiteY24" fmla="*/ 371246 h 3054096"/>
                <a:gd name="connsiteX25" fmla="*/ 5525415 w 6925056"/>
                <a:gd name="connsiteY25" fmla="*/ 371246 h 3054096"/>
                <a:gd name="connsiteX26" fmla="*/ 5525415 w 6925056"/>
                <a:gd name="connsiteY26" fmla="*/ 897331 h 3054096"/>
                <a:gd name="connsiteX27" fmla="*/ 6412382 w 6925056"/>
                <a:gd name="connsiteY27" fmla="*/ 897331 h 3054096"/>
                <a:gd name="connsiteX28" fmla="*/ 2347570 w 6925056"/>
                <a:gd name="connsiteY28" fmla="*/ 1532534 h 3054096"/>
                <a:gd name="connsiteX29" fmla="*/ 2347570 w 6925056"/>
                <a:gd name="connsiteY29" fmla="*/ 1004621 h 3054096"/>
                <a:gd name="connsiteX30" fmla="*/ 1461211 w 6925056"/>
                <a:gd name="connsiteY30" fmla="*/ 1004621 h 3054096"/>
                <a:gd name="connsiteX31" fmla="*/ 1461211 w 6925056"/>
                <a:gd name="connsiteY31" fmla="*/ 1532534 h 3054096"/>
                <a:gd name="connsiteX32" fmla="*/ 2347570 w 6925056"/>
                <a:gd name="connsiteY32" fmla="*/ 1532534 h 3054096"/>
                <a:gd name="connsiteX33" fmla="*/ 5526024 w 6925056"/>
                <a:gd name="connsiteY33" fmla="*/ 1004011 h 3054096"/>
                <a:gd name="connsiteX34" fmla="*/ 5526024 w 6925056"/>
                <a:gd name="connsiteY34" fmla="*/ 1531315 h 3054096"/>
                <a:gd name="connsiteX35" fmla="*/ 6411773 w 6925056"/>
                <a:gd name="connsiteY35" fmla="*/ 1531315 h 3054096"/>
                <a:gd name="connsiteX36" fmla="*/ 6411773 w 6925056"/>
                <a:gd name="connsiteY36" fmla="*/ 1004011 h 3054096"/>
                <a:gd name="connsiteX37" fmla="*/ 5526024 w 6925056"/>
                <a:gd name="connsiteY37" fmla="*/ 1004011 h 3054096"/>
                <a:gd name="connsiteX38" fmla="*/ 547421 w 6925056"/>
                <a:gd name="connsiteY38" fmla="*/ 1532534 h 3054096"/>
                <a:gd name="connsiteX39" fmla="*/ 1353312 w 6925056"/>
                <a:gd name="connsiteY39" fmla="*/ 1532534 h 3054096"/>
                <a:gd name="connsiteX40" fmla="*/ 1353312 w 6925056"/>
                <a:gd name="connsiteY40" fmla="*/ 1005230 h 3054096"/>
                <a:gd name="connsiteX41" fmla="*/ 547421 w 6925056"/>
                <a:gd name="connsiteY41" fmla="*/ 1005230 h 3054096"/>
                <a:gd name="connsiteX42" fmla="*/ 547421 w 6925056"/>
                <a:gd name="connsiteY42" fmla="*/ 1532534 h 3054096"/>
                <a:gd name="connsiteX43" fmla="*/ 5418735 w 6925056"/>
                <a:gd name="connsiteY43" fmla="*/ 1005230 h 3054096"/>
                <a:gd name="connsiteX44" fmla="*/ 4613453 w 6925056"/>
                <a:gd name="connsiteY44" fmla="*/ 1005230 h 3054096"/>
                <a:gd name="connsiteX45" fmla="*/ 4613453 w 6925056"/>
                <a:gd name="connsiteY45" fmla="*/ 1531315 h 3054096"/>
                <a:gd name="connsiteX46" fmla="*/ 5418735 w 6925056"/>
                <a:gd name="connsiteY46" fmla="*/ 1531315 h 3054096"/>
                <a:gd name="connsiteX47" fmla="*/ 5418735 w 6925056"/>
                <a:gd name="connsiteY47" fmla="*/ 1005230 h 3054096"/>
                <a:gd name="connsiteX48" fmla="*/ 548640 w 6925056"/>
                <a:gd name="connsiteY48" fmla="*/ 370637 h 3054096"/>
                <a:gd name="connsiteX49" fmla="*/ 548640 w 6925056"/>
                <a:gd name="connsiteY49" fmla="*/ 896721 h 3054096"/>
                <a:gd name="connsiteX50" fmla="*/ 1353312 w 6925056"/>
                <a:gd name="connsiteY50" fmla="*/ 896721 h 3054096"/>
                <a:gd name="connsiteX51" fmla="*/ 1353312 w 6925056"/>
                <a:gd name="connsiteY51" fmla="*/ 370637 h 3054096"/>
                <a:gd name="connsiteX52" fmla="*/ 548640 w 6925056"/>
                <a:gd name="connsiteY52" fmla="*/ 370637 h 3054096"/>
                <a:gd name="connsiteX53" fmla="*/ 4613453 w 6925056"/>
                <a:gd name="connsiteY53" fmla="*/ 897331 h 3054096"/>
                <a:gd name="connsiteX54" fmla="*/ 5416906 w 6925056"/>
                <a:gd name="connsiteY54" fmla="*/ 897331 h 3054096"/>
                <a:gd name="connsiteX55" fmla="*/ 5416906 w 6925056"/>
                <a:gd name="connsiteY55" fmla="*/ 370637 h 3054096"/>
                <a:gd name="connsiteX56" fmla="*/ 4613453 w 6925056"/>
                <a:gd name="connsiteY56" fmla="*/ 370637 h 3054096"/>
                <a:gd name="connsiteX57" fmla="*/ 4613453 w 6925056"/>
                <a:gd name="connsiteY57" fmla="*/ 897331 h 305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925056" h="3054096">
                  <a:moveTo>
                    <a:pt x="6926275" y="3057754"/>
                  </a:moveTo>
                  <a:cubicBezTo>
                    <a:pt x="6011875" y="3057754"/>
                    <a:pt x="5097475" y="3057754"/>
                    <a:pt x="4183075" y="3057754"/>
                  </a:cubicBezTo>
                  <a:cubicBezTo>
                    <a:pt x="4183685" y="3050439"/>
                    <a:pt x="4184295" y="3043732"/>
                    <a:pt x="4184295" y="3036418"/>
                  </a:cubicBezTo>
                  <a:cubicBezTo>
                    <a:pt x="4184295" y="2328672"/>
                    <a:pt x="4184295" y="1620926"/>
                    <a:pt x="4184295" y="913181"/>
                  </a:cubicBezTo>
                  <a:cubicBezTo>
                    <a:pt x="4184295" y="904037"/>
                    <a:pt x="4183075" y="895502"/>
                    <a:pt x="4183075" y="884529"/>
                  </a:cubicBezTo>
                  <a:cubicBezTo>
                    <a:pt x="3744163" y="884529"/>
                    <a:pt x="3307080" y="884529"/>
                    <a:pt x="2866949" y="884529"/>
                  </a:cubicBezTo>
                  <a:cubicBezTo>
                    <a:pt x="2866949" y="897331"/>
                    <a:pt x="2866949" y="908304"/>
                    <a:pt x="2866949" y="919277"/>
                  </a:cubicBezTo>
                  <a:cubicBezTo>
                    <a:pt x="2866949" y="1071677"/>
                    <a:pt x="2866949" y="1224077"/>
                    <a:pt x="2866949" y="1376477"/>
                  </a:cubicBezTo>
                  <a:cubicBezTo>
                    <a:pt x="2866949" y="1937309"/>
                    <a:pt x="2866949" y="2497531"/>
                    <a:pt x="2866339" y="3058363"/>
                  </a:cubicBezTo>
                  <a:cubicBezTo>
                    <a:pt x="1911096" y="3058363"/>
                    <a:pt x="956462" y="3058363"/>
                    <a:pt x="1219" y="3058363"/>
                  </a:cubicBezTo>
                  <a:cubicBezTo>
                    <a:pt x="610" y="3048000"/>
                    <a:pt x="0" y="3038247"/>
                    <a:pt x="0" y="3027883"/>
                  </a:cubicBezTo>
                  <a:cubicBezTo>
                    <a:pt x="0" y="2029968"/>
                    <a:pt x="0" y="1032662"/>
                    <a:pt x="0" y="34747"/>
                  </a:cubicBezTo>
                  <a:cubicBezTo>
                    <a:pt x="0" y="24384"/>
                    <a:pt x="1219" y="13411"/>
                    <a:pt x="1829" y="609"/>
                  </a:cubicBezTo>
                  <a:cubicBezTo>
                    <a:pt x="18898" y="609"/>
                    <a:pt x="32918" y="609"/>
                    <a:pt x="47549" y="609"/>
                  </a:cubicBezTo>
                  <a:cubicBezTo>
                    <a:pt x="1197864" y="609"/>
                    <a:pt x="2347570" y="0"/>
                    <a:pt x="3497885" y="0"/>
                  </a:cubicBezTo>
                  <a:cubicBezTo>
                    <a:pt x="4620768" y="0"/>
                    <a:pt x="5743042" y="0"/>
                    <a:pt x="6865925" y="0"/>
                  </a:cubicBezTo>
                  <a:cubicBezTo>
                    <a:pt x="6928105" y="0"/>
                    <a:pt x="6928105" y="0"/>
                    <a:pt x="6928105" y="62179"/>
                  </a:cubicBezTo>
                  <a:cubicBezTo>
                    <a:pt x="6926885" y="1060704"/>
                    <a:pt x="6926275" y="2059229"/>
                    <a:pt x="6926275" y="3057754"/>
                  </a:cubicBezTo>
                  <a:close/>
                  <a:moveTo>
                    <a:pt x="2348179" y="371246"/>
                  </a:moveTo>
                  <a:cubicBezTo>
                    <a:pt x="2051304" y="371246"/>
                    <a:pt x="1755648" y="371246"/>
                    <a:pt x="1460602" y="371246"/>
                  </a:cubicBezTo>
                  <a:cubicBezTo>
                    <a:pt x="1460602" y="547421"/>
                    <a:pt x="1460602" y="721766"/>
                    <a:pt x="1460602" y="896721"/>
                  </a:cubicBezTo>
                  <a:cubicBezTo>
                    <a:pt x="1757477" y="896721"/>
                    <a:pt x="2052523" y="896721"/>
                    <a:pt x="2348179" y="896721"/>
                  </a:cubicBezTo>
                  <a:cubicBezTo>
                    <a:pt x="2348179" y="720547"/>
                    <a:pt x="2348179" y="546201"/>
                    <a:pt x="2348179" y="371246"/>
                  </a:cubicBezTo>
                  <a:close/>
                  <a:moveTo>
                    <a:pt x="6412382" y="897331"/>
                  </a:moveTo>
                  <a:cubicBezTo>
                    <a:pt x="6412382" y="720547"/>
                    <a:pt x="6412382" y="545592"/>
                    <a:pt x="6412382" y="371246"/>
                  </a:cubicBezTo>
                  <a:cubicBezTo>
                    <a:pt x="6115507" y="371246"/>
                    <a:pt x="5820461" y="371246"/>
                    <a:pt x="5525415" y="371246"/>
                  </a:cubicBezTo>
                  <a:cubicBezTo>
                    <a:pt x="5525415" y="547421"/>
                    <a:pt x="5525415" y="721766"/>
                    <a:pt x="5525415" y="897331"/>
                  </a:cubicBezTo>
                  <a:cubicBezTo>
                    <a:pt x="5821070" y="897331"/>
                    <a:pt x="6114898" y="897331"/>
                    <a:pt x="6412382" y="897331"/>
                  </a:cubicBezTo>
                  <a:close/>
                  <a:moveTo>
                    <a:pt x="2347570" y="1532534"/>
                  </a:moveTo>
                  <a:cubicBezTo>
                    <a:pt x="2347570" y="1355141"/>
                    <a:pt x="2347570" y="1180186"/>
                    <a:pt x="2347570" y="1004621"/>
                  </a:cubicBezTo>
                  <a:cubicBezTo>
                    <a:pt x="2051304" y="1004621"/>
                    <a:pt x="1757477" y="1004621"/>
                    <a:pt x="1461211" y="1004621"/>
                  </a:cubicBezTo>
                  <a:cubicBezTo>
                    <a:pt x="1461211" y="1180795"/>
                    <a:pt x="1461211" y="1355750"/>
                    <a:pt x="1461211" y="1532534"/>
                  </a:cubicBezTo>
                  <a:cubicBezTo>
                    <a:pt x="1757477" y="1532534"/>
                    <a:pt x="2051304" y="1532534"/>
                    <a:pt x="2347570" y="1532534"/>
                  </a:cubicBezTo>
                  <a:close/>
                  <a:moveTo>
                    <a:pt x="5526024" y="1004011"/>
                  </a:moveTo>
                  <a:cubicBezTo>
                    <a:pt x="5526024" y="1182014"/>
                    <a:pt x="5526024" y="1356970"/>
                    <a:pt x="5526024" y="1531315"/>
                  </a:cubicBezTo>
                  <a:cubicBezTo>
                    <a:pt x="5822899" y="1531315"/>
                    <a:pt x="6117946" y="1531315"/>
                    <a:pt x="6411773" y="1531315"/>
                  </a:cubicBezTo>
                  <a:cubicBezTo>
                    <a:pt x="6411773" y="1353922"/>
                    <a:pt x="6411773" y="1178966"/>
                    <a:pt x="6411773" y="1004011"/>
                  </a:cubicBezTo>
                  <a:cubicBezTo>
                    <a:pt x="6115507" y="1004011"/>
                    <a:pt x="5822290" y="1004011"/>
                    <a:pt x="5526024" y="1004011"/>
                  </a:cubicBezTo>
                  <a:close/>
                  <a:moveTo>
                    <a:pt x="547421" y="1532534"/>
                  </a:moveTo>
                  <a:cubicBezTo>
                    <a:pt x="816864" y="1532534"/>
                    <a:pt x="1084478" y="1532534"/>
                    <a:pt x="1353312" y="1532534"/>
                  </a:cubicBezTo>
                  <a:cubicBezTo>
                    <a:pt x="1353312" y="1356360"/>
                    <a:pt x="1353312" y="1181405"/>
                    <a:pt x="1353312" y="1005230"/>
                  </a:cubicBezTo>
                  <a:cubicBezTo>
                    <a:pt x="1084478" y="1005230"/>
                    <a:pt x="816864" y="1005230"/>
                    <a:pt x="547421" y="1005230"/>
                  </a:cubicBezTo>
                  <a:cubicBezTo>
                    <a:pt x="547421" y="1180795"/>
                    <a:pt x="547421" y="1354531"/>
                    <a:pt x="547421" y="1532534"/>
                  </a:cubicBezTo>
                  <a:close/>
                  <a:moveTo>
                    <a:pt x="5418735" y="1005230"/>
                  </a:moveTo>
                  <a:cubicBezTo>
                    <a:pt x="5149291" y="1005230"/>
                    <a:pt x="4881677" y="1005230"/>
                    <a:pt x="4613453" y="1005230"/>
                  </a:cubicBezTo>
                  <a:cubicBezTo>
                    <a:pt x="4613453" y="1182014"/>
                    <a:pt x="4613453" y="1356360"/>
                    <a:pt x="4613453" y="1531315"/>
                  </a:cubicBezTo>
                  <a:cubicBezTo>
                    <a:pt x="4882896" y="1531315"/>
                    <a:pt x="5149901" y="1531315"/>
                    <a:pt x="5418735" y="1531315"/>
                  </a:cubicBezTo>
                  <a:cubicBezTo>
                    <a:pt x="5418735" y="1355750"/>
                    <a:pt x="5418735" y="1182014"/>
                    <a:pt x="5418735" y="1005230"/>
                  </a:cubicBezTo>
                  <a:close/>
                  <a:moveTo>
                    <a:pt x="548640" y="370637"/>
                  </a:moveTo>
                  <a:cubicBezTo>
                    <a:pt x="548640" y="547421"/>
                    <a:pt x="548640" y="721766"/>
                    <a:pt x="548640" y="896721"/>
                  </a:cubicBezTo>
                  <a:cubicBezTo>
                    <a:pt x="818083" y="896721"/>
                    <a:pt x="1085088" y="896721"/>
                    <a:pt x="1353312" y="896721"/>
                  </a:cubicBezTo>
                  <a:cubicBezTo>
                    <a:pt x="1353312" y="720547"/>
                    <a:pt x="1353312" y="546201"/>
                    <a:pt x="1353312" y="370637"/>
                  </a:cubicBezTo>
                  <a:cubicBezTo>
                    <a:pt x="1084478" y="370637"/>
                    <a:pt x="818083" y="370637"/>
                    <a:pt x="548640" y="370637"/>
                  </a:cubicBezTo>
                  <a:close/>
                  <a:moveTo>
                    <a:pt x="4613453" y="897331"/>
                  </a:moveTo>
                  <a:cubicBezTo>
                    <a:pt x="4882896" y="897331"/>
                    <a:pt x="5149901" y="897331"/>
                    <a:pt x="5416906" y="897331"/>
                  </a:cubicBezTo>
                  <a:cubicBezTo>
                    <a:pt x="5416906" y="720547"/>
                    <a:pt x="5416906" y="545592"/>
                    <a:pt x="5416906" y="370637"/>
                  </a:cubicBezTo>
                  <a:cubicBezTo>
                    <a:pt x="5148072" y="370637"/>
                    <a:pt x="4881677" y="370637"/>
                    <a:pt x="4613453" y="370637"/>
                  </a:cubicBezTo>
                  <a:cubicBezTo>
                    <a:pt x="4613453" y="546811"/>
                    <a:pt x="4613453" y="721157"/>
                    <a:pt x="4613453" y="897331"/>
                  </a:cubicBezTo>
                  <a:close/>
                </a:path>
              </a:pathLst>
            </a:custGeom>
            <a:solidFill>
              <a:schemeClr val="accent1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5BB430-3FB2-4AD6-89B3-A2EADCE20392}"/>
                </a:ext>
              </a:extLst>
            </p:cNvPr>
            <p:cNvSpPr/>
            <p:nvPr/>
          </p:nvSpPr>
          <p:spPr>
            <a:xfrm>
              <a:off x="1995428" y="4668111"/>
              <a:ext cx="435318" cy="717469"/>
            </a:xfrm>
            <a:custGeom>
              <a:avLst/>
              <a:gdLst>
                <a:gd name="connsiteX0" fmla="*/ 0 w 1316736"/>
                <a:gd name="connsiteY0" fmla="*/ 2173834 h 2170176"/>
                <a:gd name="connsiteX1" fmla="*/ 609 w 1316736"/>
                <a:gd name="connsiteY1" fmla="*/ 491947 h 2170176"/>
                <a:gd name="connsiteX2" fmla="*/ 609 w 1316736"/>
                <a:gd name="connsiteY2" fmla="*/ 34747 h 2170176"/>
                <a:gd name="connsiteX3" fmla="*/ 609 w 1316736"/>
                <a:gd name="connsiteY3" fmla="*/ 0 h 2170176"/>
                <a:gd name="connsiteX4" fmla="*/ 1316736 w 1316736"/>
                <a:gd name="connsiteY4" fmla="*/ 0 h 2170176"/>
                <a:gd name="connsiteX5" fmla="*/ 1317955 w 1316736"/>
                <a:gd name="connsiteY5" fmla="*/ 28651 h 2170176"/>
                <a:gd name="connsiteX6" fmla="*/ 1317955 w 1316736"/>
                <a:gd name="connsiteY6" fmla="*/ 2151888 h 2170176"/>
                <a:gd name="connsiteX7" fmla="*/ 1316736 w 1316736"/>
                <a:gd name="connsiteY7" fmla="*/ 2173224 h 2170176"/>
                <a:gd name="connsiteX8" fmla="*/ 0 w 1316736"/>
                <a:gd name="connsiteY8" fmla="*/ 2173834 h 217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736" h="2170176">
                  <a:moveTo>
                    <a:pt x="0" y="2173834"/>
                  </a:moveTo>
                  <a:cubicBezTo>
                    <a:pt x="0" y="1613002"/>
                    <a:pt x="0" y="1052779"/>
                    <a:pt x="609" y="491947"/>
                  </a:cubicBezTo>
                  <a:cubicBezTo>
                    <a:pt x="609" y="339547"/>
                    <a:pt x="609" y="187147"/>
                    <a:pt x="609" y="34747"/>
                  </a:cubicBezTo>
                  <a:cubicBezTo>
                    <a:pt x="609" y="23774"/>
                    <a:pt x="609" y="12801"/>
                    <a:pt x="609" y="0"/>
                  </a:cubicBezTo>
                  <a:cubicBezTo>
                    <a:pt x="440741" y="0"/>
                    <a:pt x="877824" y="0"/>
                    <a:pt x="1316736" y="0"/>
                  </a:cubicBezTo>
                  <a:cubicBezTo>
                    <a:pt x="1317346" y="10363"/>
                    <a:pt x="1317955" y="19507"/>
                    <a:pt x="1317955" y="28651"/>
                  </a:cubicBezTo>
                  <a:cubicBezTo>
                    <a:pt x="1317955" y="736397"/>
                    <a:pt x="1317955" y="1444142"/>
                    <a:pt x="1317955" y="2151888"/>
                  </a:cubicBezTo>
                  <a:cubicBezTo>
                    <a:pt x="1317955" y="2159203"/>
                    <a:pt x="1317346" y="2165908"/>
                    <a:pt x="1316736" y="2173224"/>
                  </a:cubicBezTo>
                  <a:cubicBezTo>
                    <a:pt x="877824" y="2173834"/>
                    <a:pt x="438912" y="2173834"/>
                    <a:pt x="0" y="217383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4BAE85-AFA4-4DC4-9B1D-0074EB1D422D}"/>
                </a:ext>
              </a:extLst>
            </p:cNvPr>
            <p:cNvSpPr/>
            <p:nvPr/>
          </p:nvSpPr>
          <p:spPr>
            <a:xfrm>
              <a:off x="1530887" y="4708015"/>
              <a:ext cx="292227" cy="173321"/>
            </a:xfrm>
            <a:custGeom>
              <a:avLst/>
              <a:gdLst>
                <a:gd name="connsiteX0" fmla="*/ 886358 w 883920"/>
                <a:gd name="connsiteY0" fmla="*/ 527913 h 524256"/>
                <a:gd name="connsiteX1" fmla="*/ 0 w 883920"/>
                <a:gd name="connsiteY1" fmla="*/ 527913 h 524256"/>
                <a:gd name="connsiteX2" fmla="*/ 0 w 883920"/>
                <a:gd name="connsiteY2" fmla="*/ 0 h 524256"/>
                <a:gd name="connsiteX3" fmla="*/ 886358 w 883920"/>
                <a:gd name="connsiteY3" fmla="*/ 0 h 524256"/>
                <a:gd name="connsiteX4" fmla="*/ 886358 w 883920"/>
                <a:gd name="connsiteY4" fmla="*/ 527913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886358" y="527913"/>
                  </a:moveTo>
                  <a:cubicBezTo>
                    <a:pt x="590093" y="527913"/>
                    <a:pt x="296266" y="527913"/>
                    <a:pt x="0" y="527913"/>
                  </a:cubicBezTo>
                  <a:cubicBezTo>
                    <a:pt x="0" y="351739"/>
                    <a:pt x="0" y="176784"/>
                    <a:pt x="0" y="0"/>
                  </a:cubicBezTo>
                  <a:cubicBezTo>
                    <a:pt x="295656" y="0"/>
                    <a:pt x="590093" y="0"/>
                    <a:pt x="886358" y="0"/>
                  </a:cubicBezTo>
                  <a:cubicBezTo>
                    <a:pt x="886358" y="175565"/>
                    <a:pt x="886358" y="350520"/>
                    <a:pt x="886358" y="527913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67AC38-196C-4EA1-9D6D-555F4B4D672B}"/>
                </a:ext>
              </a:extLst>
            </p:cNvPr>
            <p:cNvSpPr/>
            <p:nvPr/>
          </p:nvSpPr>
          <p:spPr>
            <a:xfrm>
              <a:off x="2874731" y="4707813"/>
              <a:ext cx="292227" cy="173321"/>
            </a:xfrm>
            <a:custGeom>
              <a:avLst/>
              <a:gdLst>
                <a:gd name="connsiteX0" fmla="*/ 0 w 883920"/>
                <a:gd name="connsiteY0" fmla="*/ 0 h 524256"/>
                <a:gd name="connsiteX1" fmla="*/ 885749 w 883920"/>
                <a:gd name="connsiteY1" fmla="*/ 0 h 524256"/>
                <a:gd name="connsiteX2" fmla="*/ 885749 w 883920"/>
                <a:gd name="connsiteY2" fmla="*/ 527304 h 524256"/>
                <a:gd name="connsiteX3" fmla="*/ 0 w 883920"/>
                <a:gd name="connsiteY3" fmla="*/ 527304 h 524256"/>
                <a:gd name="connsiteX4" fmla="*/ 0 w 883920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0" y="0"/>
                  </a:moveTo>
                  <a:cubicBezTo>
                    <a:pt x="296266" y="0"/>
                    <a:pt x="589483" y="0"/>
                    <a:pt x="885749" y="0"/>
                  </a:cubicBezTo>
                  <a:cubicBezTo>
                    <a:pt x="885749" y="175565"/>
                    <a:pt x="885749" y="350520"/>
                    <a:pt x="885749" y="527304"/>
                  </a:cubicBezTo>
                  <a:cubicBezTo>
                    <a:pt x="591922" y="527304"/>
                    <a:pt x="296875" y="527304"/>
                    <a:pt x="0" y="527304"/>
                  </a:cubicBezTo>
                  <a:cubicBezTo>
                    <a:pt x="0" y="352959"/>
                    <a:pt x="0" y="1780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B4013A-E432-44EB-8309-1C19ED0959F2}"/>
                </a:ext>
              </a:extLst>
            </p:cNvPr>
            <p:cNvSpPr/>
            <p:nvPr/>
          </p:nvSpPr>
          <p:spPr>
            <a:xfrm>
              <a:off x="1228785" y="4708217"/>
              <a:ext cx="266028" cy="173321"/>
            </a:xfrm>
            <a:custGeom>
              <a:avLst/>
              <a:gdLst>
                <a:gd name="connsiteX0" fmla="*/ 0 w 804672"/>
                <a:gd name="connsiteY0" fmla="*/ 527304 h 524256"/>
                <a:gd name="connsiteX1" fmla="*/ 0 w 804672"/>
                <a:gd name="connsiteY1" fmla="*/ 0 h 524256"/>
                <a:gd name="connsiteX2" fmla="*/ 805891 w 804672"/>
                <a:gd name="connsiteY2" fmla="*/ 0 h 524256"/>
                <a:gd name="connsiteX3" fmla="*/ 805891 w 804672"/>
                <a:gd name="connsiteY3" fmla="*/ 527304 h 524256"/>
                <a:gd name="connsiteX4" fmla="*/ 0 w 804672"/>
                <a:gd name="connsiteY4" fmla="*/ 52730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0" y="527304"/>
                  </a:moveTo>
                  <a:cubicBezTo>
                    <a:pt x="0" y="349911"/>
                    <a:pt x="0" y="175565"/>
                    <a:pt x="0" y="0"/>
                  </a:cubicBezTo>
                  <a:cubicBezTo>
                    <a:pt x="269443" y="0"/>
                    <a:pt x="536448" y="0"/>
                    <a:pt x="805891" y="0"/>
                  </a:cubicBezTo>
                  <a:cubicBezTo>
                    <a:pt x="805891" y="176175"/>
                    <a:pt x="805891" y="351130"/>
                    <a:pt x="805891" y="527304"/>
                  </a:cubicBezTo>
                  <a:cubicBezTo>
                    <a:pt x="536448" y="527304"/>
                    <a:pt x="269443" y="527304"/>
                    <a:pt x="0" y="52730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F3DD40-4990-4E63-95BC-B5A87BBC2FE3}"/>
                </a:ext>
              </a:extLst>
            </p:cNvPr>
            <p:cNvSpPr/>
            <p:nvPr/>
          </p:nvSpPr>
          <p:spPr>
            <a:xfrm>
              <a:off x="2573031" y="4708217"/>
              <a:ext cx="266028" cy="173321"/>
            </a:xfrm>
            <a:custGeom>
              <a:avLst/>
              <a:gdLst>
                <a:gd name="connsiteX0" fmla="*/ 805282 w 804672"/>
                <a:gd name="connsiteY0" fmla="*/ 0 h 524256"/>
                <a:gd name="connsiteX1" fmla="*/ 805282 w 804672"/>
                <a:gd name="connsiteY1" fmla="*/ 526085 h 524256"/>
                <a:gd name="connsiteX2" fmla="*/ 0 w 804672"/>
                <a:gd name="connsiteY2" fmla="*/ 526085 h 524256"/>
                <a:gd name="connsiteX3" fmla="*/ 0 w 804672"/>
                <a:gd name="connsiteY3" fmla="*/ 0 h 524256"/>
                <a:gd name="connsiteX4" fmla="*/ 805282 w 804672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805282" y="0"/>
                  </a:moveTo>
                  <a:cubicBezTo>
                    <a:pt x="805282" y="176784"/>
                    <a:pt x="805282" y="349911"/>
                    <a:pt x="805282" y="526085"/>
                  </a:cubicBezTo>
                  <a:cubicBezTo>
                    <a:pt x="537058" y="526085"/>
                    <a:pt x="269443" y="526085"/>
                    <a:pt x="0" y="526085"/>
                  </a:cubicBezTo>
                  <a:cubicBezTo>
                    <a:pt x="0" y="351130"/>
                    <a:pt x="0" y="176784"/>
                    <a:pt x="0" y="0"/>
                  </a:cubicBezTo>
                  <a:cubicBezTo>
                    <a:pt x="268224" y="0"/>
                    <a:pt x="535839" y="0"/>
                    <a:pt x="805282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A3AE24-968A-472B-ABC2-284CED205664}"/>
                </a:ext>
              </a:extLst>
            </p:cNvPr>
            <p:cNvGrpSpPr/>
            <p:nvPr/>
          </p:nvGrpSpPr>
          <p:grpSpPr>
            <a:xfrm>
              <a:off x="907133" y="3119507"/>
              <a:ext cx="2579663" cy="1552433"/>
              <a:chOff x="907133" y="3119507"/>
              <a:chExt cx="2579663" cy="1552433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C9DA37-63C6-4A7A-96B1-4EF08D929DDF}"/>
                  </a:ext>
                </a:extLst>
              </p:cNvPr>
              <p:cNvSpPr/>
              <p:nvPr/>
            </p:nvSpPr>
            <p:spPr>
              <a:xfrm>
                <a:off x="907133" y="3119507"/>
                <a:ext cx="2579663" cy="1203171"/>
              </a:xfrm>
              <a:custGeom>
                <a:avLst/>
                <a:gdLst>
                  <a:gd name="connsiteX0" fmla="*/ 3877056 w 7802880"/>
                  <a:gd name="connsiteY0" fmla="*/ 0 h 3639312"/>
                  <a:gd name="connsiteX1" fmla="*/ 3883152 w 7802880"/>
                  <a:gd name="connsiteY1" fmla="*/ 0 h 3639312"/>
                  <a:gd name="connsiteX2" fmla="*/ 3903269 w 7802880"/>
                  <a:gd name="connsiteY2" fmla="*/ 18288 h 3639312"/>
                  <a:gd name="connsiteX3" fmla="*/ 5491277 w 7802880"/>
                  <a:gd name="connsiteY3" fmla="*/ 1210666 h 3639312"/>
                  <a:gd name="connsiteX4" fmla="*/ 5586984 w 7802880"/>
                  <a:gd name="connsiteY4" fmla="*/ 1242365 h 3639312"/>
                  <a:gd name="connsiteX5" fmla="*/ 6717792 w 7802880"/>
                  <a:gd name="connsiteY5" fmla="*/ 1239926 h 3639312"/>
                  <a:gd name="connsiteX6" fmla="*/ 6797650 w 7802880"/>
                  <a:gd name="connsiteY6" fmla="*/ 1292962 h 3639312"/>
                  <a:gd name="connsiteX7" fmla="*/ 7774839 w 7802880"/>
                  <a:gd name="connsiteY7" fmla="*/ 3573475 h 3639312"/>
                  <a:gd name="connsiteX8" fmla="*/ 7802880 w 7802880"/>
                  <a:gd name="connsiteY8" fmla="*/ 3633216 h 3639312"/>
                  <a:gd name="connsiteX9" fmla="*/ 7802880 w 7802880"/>
                  <a:gd name="connsiteY9" fmla="*/ 3639312 h 3639312"/>
                  <a:gd name="connsiteX10" fmla="*/ 7766914 w 7802880"/>
                  <a:gd name="connsiteY10" fmla="*/ 3642360 h 3639312"/>
                  <a:gd name="connsiteX11" fmla="*/ 35966 w 7802880"/>
                  <a:gd name="connsiteY11" fmla="*/ 3642360 h 3639312"/>
                  <a:gd name="connsiteX12" fmla="*/ 0 w 7802880"/>
                  <a:gd name="connsiteY12" fmla="*/ 3639312 h 3639312"/>
                  <a:gd name="connsiteX13" fmla="*/ 0 w 7802880"/>
                  <a:gd name="connsiteY13" fmla="*/ 3633216 h 3639312"/>
                  <a:gd name="connsiteX14" fmla="*/ 10363 w 7802880"/>
                  <a:gd name="connsiteY14" fmla="*/ 3615538 h 3639312"/>
                  <a:gd name="connsiteX15" fmla="*/ 1007059 w 7802880"/>
                  <a:gd name="connsiteY15" fmla="*/ 1288085 h 3639312"/>
                  <a:gd name="connsiteX16" fmla="*/ 1080211 w 7802880"/>
                  <a:gd name="connsiteY16" fmla="*/ 1240536 h 3639312"/>
                  <a:gd name="connsiteX17" fmla="*/ 2189074 w 7802880"/>
                  <a:gd name="connsiteY17" fmla="*/ 1243584 h 3639312"/>
                  <a:gd name="connsiteX18" fmla="*/ 2295754 w 7802880"/>
                  <a:gd name="connsiteY18" fmla="*/ 1207618 h 3639312"/>
                  <a:gd name="connsiteX19" fmla="*/ 3126029 w 7802880"/>
                  <a:gd name="connsiteY19" fmla="*/ 573634 h 3639312"/>
                  <a:gd name="connsiteX20" fmla="*/ 3877056 w 7802880"/>
                  <a:gd name="connsiteY20" fmla="*/ 0 h 3639312"/>
                  <a:gd name="connsiteX21" fmla="*/ 5071872 w 7802880"/>
                  <a:gd name="connsiteY21" fmla="*/ 2077517 h 3639312"/>
                  <a:gd name="connsiteX22" fmla="*/ 3970325 w 7802880"/>
                  <a:gd name="connsiteY22" fmla="*/ 2077517 h 3639312"/>
                  <a:gd name="connsiteX23" fmla="*/ 3970325 w 7802880"/>
                  <a:gd name="connsiteY23" fmla="*/ 2881579 h 3639312"/>
                  <a:gd name="connsiteX24" fmla="*/ 5071872 w 7802880"/>
                  <a:gd name="connsiteY24" fmla="*/ 2881579 h 3639312"/>
                  <a:gd name="connsiteX25" fmla="*/ 5071872 w 7802880"/>
                  <a:gd name="connsiteY25" fmla="*/ 2077517 h 3639312"/>
                  <a:gd name="connsiteX26" fmla="*/ 3819754 w 7802880"/>
                  <a:gd name="connsiteY26" fmla="*/ 2882798 h 3639312"/>
                  <a:gd name="connsiteX27" fmla="*/ 3819754 w 7802880"/>
                  <a:gd name="connsiteY27" fmla="*/ 2079346 h 3639312"/>
                  <a:gd name="connsiteX28" fmla="*/ 2717597 w 7802880"/>
                  <a:gd name="connsiteY28" fmla="*/ 2079346 h 3639312"/>
                  <a:gd name="connsiteX29" fmla="*/ 2717597 w 7802880"/>
                  <a:gd name="connsiteY29" fmla="*/ 2882798 h 3639312"/>
                  <a:gd name="connsiteX30" fmla="*/ 3819754 w 7802880"/>
                  <a:gd name="connsiteY30" fmla="*/ 2882798 h 3639312"/>
                  <a:gd name="connsiteX31" fmla="*/ 3889858 w 7802880"/>
                  <a:gd name="connsiteY31" fmla="*/ 303581 h 3639312"/>
                  <a:gd name="connsiteX32" fmla="*/ 5677205 w 7802880"/>
                  <a:gd name="connsiteY32" fmla="*/ 1648358 h 3639312"/>
                  <a:gd name="connsiteX33" fmla="*/ 5677815 w 7802880"/>
                  <a:gd name="connsiteY33" fmla="*/ 1422806 h 3639312"/>
                  <a:gd name="connsiteX34" fmla="*/ 5630876 w 7802880"/>
                  <a:gd name="connsiteY34" fmla="*/ 1325270 h 3639312"/>
                  <a:gd name="connsiteX35" fmla="*/ 4153815 w 7802880"/>
                  <a:gd name="connsiteY35" fmla="*/ 218846 h 3639312"/>
                  <a:gd name="connsiteX36" fmla="*/ 3878885 w 7802880"/>
                  <a:gd name="connsiteY36" fmla="*/ 12802 h 3639312"/>
                  <a:gd name="connsiteX37" fmla="*/ 3857549 w 7802880"/>
                  <a:gd name="connsiteY37" fmla="*/ 28042 h 3639312"/>
                  <a:gd name="connsiteX38" fmla="*/ 2976067 w 7802880"/>
                  <a:gd name="connsiteY38" fmla="*/ 700430 h 3639312"/>
                  <a:gd name="connsiteX39" fmla="*/ 2128114 w 7802880"/>
                  <a:gd name="connsiteY39" fmla="*/ 1346606 h 3639312"/>
                  <a:gd name="connsiteX40" fmla="*/ 2092757 w 7802880"/>
                  <a:gd name="connsiteY40" fmla="*/ 1409395 h 3639312"/>
                  <a:gd name="connsiteX41" fmla="*/ 2093976 w 7802880"/>
                  <a:gd name="connsiteY41" fmla="*/ 1595323 h 3639312"/>
                  <a:gd name="connsiteX42" fmla="*/ 2098243 w 7802880"/>
                  <a:gd name="connsiteY42" fmla="*/ 1631899 h 3639312"/>
                  <a:gd name="connsiteX43" fmla="*/ 3889858 w 7802880"/>
                  <a:gd name="connsiteY43" fmla="*/ 303581 h 3639312"/>
                  <a:gd name="connsiteX44" fmla="*/ 2717597 w 7802880"/>
                  <a:gd name="connsiteY44" fmla="*/ 1470355 h 3639312"/>
                  <a:gd name="connsiteX45" fmla="*/ 2717597 w 7802880"/>
                  <a:gd name="connsiteY45" fmla="*/ 1997659 h 3639312"/>
                  <a:gd name="connsiteX46" fmla="*/ 3819144 w 7802880"/>
                  <a:gd name="connsiteY46" fmla="*/ 1997659 h 3639312"/>
                  <a:gd name="connsiteX47" fmla="*/ 3819144 w 7802880"/>
                  <a:gd name="connsiteY47" fmla="*/ 1470355 h 3639312"/>
                  <a:gd name="connsiteX48" fmla="*/ 2717597 w 7802880"/>
                  <a:gd name="connsiteY48" fmla="*/ 1470355 h 3639312"/>
                  <a:gd name="connsiteX49" fmla="*/ 3969106 w 7802880"/>
                  <a:gd name="connsiteY49" fmla="*/ 1997050 h 3639312"/>
                  <a:gd name="connsiteX50" fmla="*/ 5070044 w 7802880"/>
                  <a:gd name="connsiteY50" fmla="*/ 1997050 h 3639312"/>
                  <a:gd name="connsiteX51" fmla="*/ 5070044 w 7802880"/>
                  <a:gd name="connsiteY51" fmla="*/ 1471574 h 3639312"/>
                  <a:gd name="connsiteX52" fmla="*/ 3969106 w 7802880"/>
                  <a:gd name="connsiteY52" fmla="*/ 1471574 h 3639312"/>
                  <a:gd name="connsiteX53" fmla="*/ 3969106 w 7802880"/>
                  <a:gd name="connsiteY53" fmla="*/ 1997050 h 3639312"/>
                  <a:gd name="connsiteX54" fmla="*/ 5436413 w 7802880"/>
                  <a:gd name="connsiteY54" fmla="*/ 1486814 h 3639312"/>
                  <a:gd name="connsiteX55" fmla="*/ 5436413 w 7802880"/>
                  <a:gd name="connsiteY55" fmla="*/ 3062630 h 3639312"/>
                  <a:gd name="connsiteX56" fmla="*/ 2307946 w 7802880"/>
                  <a:gd name="connsiteY56" fmla="*/ 3062630 h 3639312"/>
                  <a:gd name="connsiteX57" fmla="*/ 2307946 w 7802880"/>
                  <a:gd name="connsiteY57" fmla="*/ 1501445 h 3639312"/>
                  <a:gd name="connsiteX58" fmla="*/ 2235403 w 7802880"/>
                  <a:gd name="connsiteY58" fmla="*/ 1608734 h 3639312"/>
                  <a:gd name="connsiteX59" fmla="*/ 2236622 w 7802880"/>
                  <a:gd name="connsiteY59" fmla="*/ 3126639 h 3639312"/>
                  <a:gd name="connsiteX60" fmla="*/ 2236622 w 7802880"/>
                  <a:gd name="connsiteY60" fmla="*/ 3161386 h 3639312"/>
                  <a:gd name="connsiteX61" fmla="*/ 5515052 w 7802880"/>
                  <a:gd name="connsiteY61" fmla="*/ 3161386 h 3639312"/>
                  <a:gd name="connsiteX62" fmla="*/ 5516880 w 7802880"/>
                  <a:gd name="connsiteY62" fmla="*/ 3150413 h 3639312"/>
                  <a:gd name="connsiteX63" fmla="*/ 5516880 w 7802880"/>
                  <a:gd name="connsiteY63" fmla="*/ 1568501 h 3639312"/>
                  <a:gd name="connsiteX64" fmla="*/ 5508346 w 7802880"/>
                  <a:gd name="connsiteY64" fmla="*/ 1544117 h 3639312"/>
                  <a:gd name="connsiteX65" fmla="*/ 5436413 w 7802880"/>
                  <a:gd name="connsiteY65" fmla="*/ 1486814 h 363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7802880" h="3639312">
                    <a:moveTo>
                      <a:pt x="3877056" y="0"/>
                    </a:moveTo>
                    <a:cubicBezTo>
                      <a:pt x="3878885" y="0"/>
                      <a:pt x="3881323" y="0"/>
                      <a:pt x="3883152" y="0"/>
                    </a:cubicBezTo>
                    <a:cubicBezTo>
                      <a:pt x="3889858" y="6096"/>
                      <a:pt x="3895954" y="12802"/>
                      <a:pt x="3903269" y="18288"/>
                    </a:cubicBezTo>
                    <a:cubicBezTo>
                      <a:pt x="4432402" y="415747"/>
                      <a:pt x="4962144" y="813206"/>
                      <a:pt x="5491277" y="1210666"/>
                    </a:cubicBezTo>
                    <a:cubicBezTo>
                      <a:pt x="5520538" y="1232611"/>
                      <a:pt x="5551018" y="1242365"/>
                      <a:pt x="5586984" y="1242365"/>
                    </a:cubicBezTo>
                    <a:cubicBezTo>
                      <a:pt x="5963717" y="1241146"/>
                      <a:pt x="6340450" y="1241755"/>
                      <a:pt x="6717792" y="1239926"/>
                    </a:cubicBezTo>
                    <a:cubicBezTo>
                      <a:pt x="6759855" y="1239926"/>
                      <a:pt x="6781191" y="1254557"/>
                      <a:pt x="6797650" y="1292962"/>
                    </a:cubicBezTo>
                    <a:cubicBezTo>
                      <a:pt x="7122567" y="2053742"/>
                      <a:pt x="7448703" y="2813304"/>
                      <a:pt x="7774839" y="3573475"/>
                    </a:cubicBezTo>
                    <a:cubicBezTo>
                      <a:pt x="7783373" y="3593592"/>
                      <a:pt x="7793736" y="3613099"/>
                      <a:pt x="7802880" y="3633216"/>
                    </a:cubicBezTo>
                    <a:cubicBezTo>
                      <a:pt x="7802880" y="3635045"/>
                      <a:pt x="7802880" y="3637483"/>
                      <a:pt x="7802880" y="3639312"/>
                    </a:cubicBezTo>
                    <a:cubicBezTo>
                      <a:pt x="7790688" y="3640531"/>
                      <a:pt x="7779106" y="3642360"/>
                      <a:pt x="7766914" y="3642360"/>
                    </a:cubicBezTo>
                    <a:cubicBezTo>
                      <a:pt x="5190135" y="3642360"/>
                      <a:pt x="2613355" y="3642360"/>
                      <a:pt x="35966" y="3642360"/>
                    </a:cubicBezTo>
                    <a:cubicBezTo>
                      <a:pt x="23774" y="3642360"/>
                      <a:pt x="12192" y="3640531"/>
                      <a:pt x="0" y="3639312"/>
                    </a:cubicBezTo>
                    <a:cubicBezTo>
                      <a:pt x="0" y="3637483"/>
                      <a:pt x="0" y="3635045"/>
                      <a:pt x="0" y="3633216"/>
                    </a:cubicBezTo>
                    <a:cubicBezTo>
                      <a:pt x="3658" y="3627120"/>
                      <a:pt x="7925" y="3621634"/>
                      <a:pt x="10363" y="3615538"/>
                    </a:cubicBezTo>
                    <a:cubicBezTo>
                      <a:pt x="343205" y="2839517"/>
                      <a:pt x="675437" y="2064106"/>
                      <a:pt x="1007059" y="1288085"/>
                    </a:cubicBezTo>
                    <a:cubicBezTo>
                      <a:pt x="1022299" y="1252728"/>
                      <a:pt x="1041806" y="1239926"/>
                      <a:pt x="1080211" y="1240536"/>
                    </a:cubicBezTo>
                    <a:cubicBezTo>
                      <a:pt x="1449629" y="1242365"/>
                      <a:pt x="1819656" y="1242365"/>
                      <a:pt x="2189074" y="1243584"/>
                    </a:cubicBezTo>
                    <a:cubicBezTo>
                      <a:pt x="2229917" y="1243584"/>
                      <a:pt x="2263445" y="1232002"/>
                      <a:pt x="2295754" y="1207618"/>
                    </a:cubicBezTo>
                    <a:cubicBezTo>
                      <a:pt x="2571902" y="996086"/>
                      <a:pt x="2849270" y="785165"/>
                      <a:pt x="3126029" y="573634"/>
                    </a:cubicBezTo>
                    <a:cubicBezTo>
                      <a:pt x="3376575" y="382219"/>
                      <a:pt x="3627120" y="190805"/>
                      <a:pt x="3877056" y="0"/>
                    </a:cubicBezTo>
                    <a:close/>
                    <a:moveTo>
                      <a:pt x="5071872" y="2077517"/>
                    </a:moveTo>
                    <a:cubicBezTo>
                      <a:pt x="4701845" y="2077517"/>
                      <a:pt x="4336085" y="2077517"/>
                      <a:pt x="3970325" y="2077517"/>
                    </a:cubicBezTo>
                    <a:cubicBezTo>
                      <a:pt x="3970325" y="2347570"/>
                      <a:pt x="3970325" y="2614574"/>
                      <a:pt x="3970325" y="2881579"/>
                    </a:cubicBezTo>
                    <a:cubicBezTo>
                      <a:pt x="4339133" y="2881579"/>
                      <a:pt x="4704893" y="2881579"/>
                      <a:pt x="5071872" y="2881579"/>
                    </a:cubicBezTo>
                    <a:cubicBezTo>
                      <a:pt x="5071872" y="2612746"/>
                      <a:pt x="5071872" y="2345741"/>
                      <a:pt x="5071872" y="2077517"/>
                    </a:cubicBezTo>
                    <a:close/>
                    <a:moveTo>
                      <a:pt x="3819754" y="2882798"/>
                    </a:moveTo>
                    <a:cubicBezTo>
                      <a:pt x="3819754" y="2613355"/>
                      <a:pt x="3819754" y="2346350"/>
                      <a:pt x="3819754" y="2079346"/>
                    </a:cubicBezTo>
                    <a:cubicBezTo>
                      <a:pt x="3450946" y="2079346"/>
                      <a:pt x="3083966" y="2079346"/>
                      <a:pt x="2717597" y="2079346"/>
                    </a:cubicBezTo>
                    <a:cubicBezTo>
                      <a:pt x="2717597" y="2348789"/>
                      <a:pt x="2717597" y="2615184"/>
                      <a:pt x="2717597" y="2882798"/>
                    </a:cubicBezTo>
                    <a:cubicBezTo>
                      <a:pt x="3085186" y="2882798"/>
                      <a:pt x="3450946" y="2882798"/>
                      <a:pt x="3819754" y="2882798"/>
                    </a:cubicBezTo>
                    <a:close/>
                    <a:moveTo>
                      <a:pt x="3889858" y="303581"/>
                    </a:moveTo>
                    <a:cubicBezTo>
                      <a:pt x="4482999" y="751637"/>
                      <a:pt x="5071872" y="1204570"/>
                      <a:pt x="5677205" y="1648358"/>
                    </a:cubicBezTo>
                    <a:cubicBezTo>
                      <a:pt x="5677205" y="1566672"/>
                      <a:pt x="5674767" y="1494739"/>
                      <a:pt x="5677815" y="1422806"/>
                    </a:cubicBezTo>
                    <a:cubicBezTo>
                      <a:pt x="5679644" y="1379525"/>
                      <a:pt x="5665623" y="1351483"/>
                      <a:pt x="5630876" y="1325270"/>
                    </a:cubicBezTo>
                    <a:cubicBezTo>
                      <a:pt x="5138319" y="957072"/>
                      <a:pt x="4646372" y="587654"/>
                      <a:pt x="4153815" y="218846"/>
                    </a:cubicBezTo>
                    <a:cubicBezTo>
                      <a:pt x="4062375" y="149962"/>
                      <a:pt x="3970935" y="81686"/>
                      <a:pt x="3878885" y="12802"/>
                    </a:cubicBezTo>
                    <a:cubicBezTo>
                      <a:pt x="3870351" y="18898"/>
                      <a:pt x="3863645" y="23165"/>
                      <a:pt x="3857549" y="28042"/>
                    </a:cubicBezTo>
                    <a:cubicBezTo>
                      <a:pt x="3563722" y="251765"/>
                      <a:pt x="3269895" y="476098"/>
                      <a:pt x="2976067" y="700430"/>
                    </a:cubicBezTo>
                    <a:cubicBezTo>
                      <a:pt x="2693213" y="915619"/>
                      <a:pt x="2410968" y="1131418"/>
                      <a:pt x="2128114" y="1346606"/>
                    </a:cubicBezTo>
                    <a:cubicBezTo>
                      <a:pt x="2106778" y="1363066"/>
                      <a:pt x="2091538" y="1380134"/>
                      <a:pt x="2092757" y="1409395"/>
                    </a:cubicBezTo>
                    <a:cubicBezTo>
                      <a:pt x="2093976" y="1471574"/>
                      <a:pt x="2093366" y="1533144"/>
                      <a:pt x="2093976" y="1595323"/>
                    </a:cubicBezTo>
                    <a:cubicBezTo>
                      <a:pt x="2093976" y="1605686"/>
                      <a:pt x="2096414" y="1616050"/>
                      <a:pt x="2098243" y="1631899"/>
                    </a:cubicBezTo>
                    <a:cubicBezTo>
                      <a:pt x="2707843" y="1199693"/>
                      <a:pt x="3290621" y="741883"/>
                      <a:pt x="3889858" y="303581"/>
                    </a:cubicBezTo>
                    <a:close/>
                    <a:moveTo>
                      <a:pt x="2717597" y="1470355"/>
                    </a:moveTo>
                    <a:cubicBezTo>
                      <a:pt x="2717597" y="1648358"/>
                      <a:pt x="2717597" y="1823314"/>
                      <a:pt x="2717597" y="1997659"/>
                    </a:cubicBezTo>
                    <a:cubicBezTo>
                      <a:pt x="3086405" y="1997659"/>
                      <a:pt x="3452775" y="1997659"/>
                      <a:pt x="3819144" y="1997659"/>
                    </a:cubicBezTo>
                    <a:cubicBezTo>
                      <a:pt x="3819144" y="1820875"/>
                      <a:pt x="3819144" y="1645920"/>
                      <a:pt x="3819144" y="1470355"/>
                    </a:cubicBezTo>
                    <a:cubicBezTo>
                      <a:pt x="3450946" y="1470355"/>
                      <a:pt x="3085795" y="1470355"/>
                      <a:pt x="2717597" y="1470355"/>
                    </a:cubicBezTo>
                    <a:close/>
                    <a:moveTo>
                      <a:pt x="3969106" y="1997050"/>
                    </a:moveTo>
                    <a:cubicBezTo>
                      <a:pt x="4338524" y="1997050"/>
                      <a:pt x="4704284" y="1997050"/>
                      <a:pt x="5070044" y="1997050"/>
                    </a:cubicBezTo>
                    <a:cubicBezTo>
                      <a:pt x="5070044" y="1820266"/>
                      <a:pt x="5070044" y="1645310"/>
                      <a:pt x="5070044" y="1471574"/>
                    </a:cubicBezTo>
                    <a:cubicBezTo>
                      <a:pt x="4701845" y="1471574"/>
                      <a:pt x="4335476" y="1471574"/>
                      <a:pt x="3969106" y="1471574"/>
                    </a:cubicBezTo>
                    <a:cubicBezTo>
                      <a:pt x="3969106" y="1647749"/>
                      <a:pt x="3969106" y="1821485"/>
                      <a:pt x="3969106" y="1997050"/>
                    </a:cubicBezTo>
                    <a:close/>
                    <a:moveTo>
                      <a:pt x="5436413" y="1486814"/>
                    </a:moveTo>
                    <a:cubicBezTo>
                      <a:pt x="5436413" y="2018386"/>
                      <a:pt x="5436413" y="2540203"/>
                      <a:pt x="5436413" y="3062630"/>
                    </a:cubicBezTo>
                    <a:cubicBezTo>
                      <a:pt x="4393388" y="3062630"/>
                      <a:pt x="3352800" y="3062630"/>
                      <a:pt x="2307946" y="3062630"/>
                    </a:cubicBezTo>
                    <a:cubicBezTo>
                      <a:pt x="2307946" y="2541422"/>
                      <a:pt x="2307946" y="2022043"/>
                      <a:pt x="2307946" y="1501445"/>
                    </a:cubicBezTo>
                    <a:cubicBezTo>
                      <a:pt x="2253691" y="1519733"/>
                      <a:pt x="2235403" y="1553870"/>
                      <a:pt x="2235403" y="1608734"/>
                    </a:cubicBezTo>
                    <a:cubicBezTo>
                      <a:pt x="2237232" y="2114702"/>
                      <a:pt x="2236622" y="2620670"/>
                      <a:pt x="2236622" y="3126639"/>
                    </a:cubicBezTo>
                    <a:cubicBezTo>
                      <a:pt x="2236622" y="3138221"/>
                      <a:pt x="2236622" y="3150413"/>
                      <a:pt x="2236622" y="3161386"/>
                    </a:cubicBezTo>
                    <a:cubicBezTo>
                      <a:pt x="3332683" y="3161386"/>
                      <a:pt x="4423868" y="3161386"/>
                      <a:pt x="5515052" y="3161386"/>
                    </a:cubicBezTo>
                    <a:cubicBezTo>
                      <a:pt x="5515661" y="3155899"/>
                      <a:pt x="5516880" y="3152851"/>
                      <a:pt x="5516880" y="3150413"/>
                    </a:cubicBezTo>
                    <a:cubicBezTo>
                      <a:pt x="5516880" y="2623109"/>
                      <a:pt x="5516880" y="2095805"/>
                      <a:pt x="5516880" y="1568501"/>
                    </a:cubicBezTo>
                    <a:cubicBezTo>
                      <a:pt x="5516880" y="1560576"/>
                      <a:pt x="5513832" y="1548994"/>
                      <a:pt x="5508346" y="1544117"/>
                    </a:cubicBezTo>
                    <a:cubicBezTo>
                      <a:pt x="5488229" y="1525829"/>
                      <a:pt x="5465674" y="1509370"/>
                      <a:pt x="5436413" y="1486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B6997A3-871C-4E8B-81DD-EF966DE3B11F}"/>
                  </a:ext>
                </a:extLst>
              </p:cNvPr>
              <p:cNvSpPr/>
              <p:nvPr/>
            </p:nvSpPr>
            <p:spPr>
              <a:xfrm>
                <a:off x="1530686" y="4498619"/>
                <a:ext cx="292227" cy="173321"/>
              </a:xfrm>
              <a:custGeom>
                <a:avLst/>
                <a:gdLst>
                  <a:gd name="connsiteX0" fmla="*/ 887578 w 883920"/>
                  <a:gd name="connsiteY0" fmla="*/ 0 h 524256"/>
                  <a:gd name="connsiteX1" fmla="*/ 887578 w 883920"/>
                  <a:gd name="connsiteY1" fmla="*/ 525475 h 524256"/>
                  <a:gd name="connsiteX2" fmla="*/ 0 w 883920"/>
                  <a:gd name="connsiteY2" fmla="*/ 525475 h 524256"/>
                  <a:gd name="connsiteX3" fmla="*/ 0 w 883920"/>
                  <a:gd name="connsiteY3" fmla="*/ 0 h 524256"/>
                  <a:gd name="connsiteX4" fmla="*/ 887578 w 88392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7578" y="0"/>
                    </a:moveTo>
                    <a:cubicBezTo>
                      <a:pt x="887578" y="174955"/>
                      <a:pt x="887578" y="349301"/>
                      <a:pt x="887578" y="525475"/>
                    </a:cubicBezTo>
                    <a:cubicBezTo>
                      <a:pt x="591922" y="525475"/>
                      <a:pt x="296875" y="525475"/>
                      <a:pt x="0" y="525475"/>
                    </a:cubicBezTo>
                    <a:cubicBezTo>
                      <a:pt x="0" y="350520"/>
                      <a:pt x="0" y="176784"/>
                      <a:pt x="0" y="0"/>
                    </a:cubicBezTo>
                    <a:cubicBezTo>
                      <a:pt x="295046" y="0"/>
                      <a:pt x="590702" y="0"/>
                      <a:pt x="887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263319F-F5E5-4FAC-881B-D0FCE33EC05D}"/>
                  </a:ext>
                </a:extLst>
              </p:cNvPr>
              <p:cNvSpPr/>
              <p:nvPr/>
            </p:nvSpPr>
            <p:spPr>
              <a:xfrm>
                <a:off x="2874529" y="4498619"/>
                <a:ext cx="292227" cy="173321"/>
              </a:xfrm>
              <a:custGeom>
                <a:avLst/>
                <a:gdLst>
                  <a:gd name="connsiteX0" fmla="*/ 886968 w 883920"/>
                  <a:gd name="connsiteY0" fmla="*/ 526085 h 524256"/>
                  <a:gd name="connsiteX1" fmla="*/ 0 w 883920"/>
                  <a:gd name="connsiteY1" fmla="*/ 526085 h 524256"/>
                  <a:gd name="connsiteX2" fmla="*/ 0 w 883920"/>
                  <a:gd name="connsiteY2" fmla="*/ 0 h 524256"/>
                  <a:gd name="connsiteX3" fmla="*/ 886968 w 883920"/>
                  <a:gd name="connsiteY3" fmla="*/ 0 h 524256"/>
                  <a:gd name="connsiteX4" fmla="*/ 886968 w 883920"/>
                  <a:gd name="connsiteY4" fmla="*/ 52608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6968" y="526085"/>
                    </a:moveTo>
                    <a:cubicBezTo>
                      <a:pt x="589483" y="526085"/>
                      <a:pt x="295656" y="526085"/>
                      <a:pt x="0" y="526085"/>
                    </a:cubicBezTo>
                    <a:cubicBezTo>
                      <a:pt x="0" y="350520"/>
                      <a:pt x="0" y="176175"/>
                      <a:pt x="0" y="0"/>
                    </a:cubicBezTo>
                    <a:cubicBezTo>
                      <a:pt x="295046" y="0"/>
                      <a:pt x="590093" y="0"/>
                      <a:pt x="886968" y="0"/>
                    </a:cubicBezTo>
                    <a:cubicBezTo>
                      <a:pt x="886968" y="174346"/>
                      <a:pt x="886968" y="349301"/>
                      <a:pt x="886968" y="5260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93951C9-D2E4-457D-9A1B-048B0FDB0D1A}"/>
                  </a:ext>
                </a:extLst>
              </p:cNvPr>
              <p:cNvSpPr/>
              <p:nvPr/>
            </p:nvSpPr>
            <p:spPr>
              <a:xfrm>
                <a:off x="1229188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0 h 524256"/>
                  <a:gd name="connsiteX1" fmla="*/ 804672 w 798576"/>
                  <a:gd name="connsiteY1" fmla="*/ 0 h 524256"/>
                  <a:gd name="connsiteX2" fmla="*/ 804672 w 798576"/>
                  <a:gd name="connsiteY2" fmla="*/ 526085 h 524256"/>
                  <a:gd name="connsiteX3" fmla="*/ 0 w 798576"/>
                  <a:gd name="connsiteY3" fmla="*/ 526085 h 524256"/>
                  <a:gd name="connsiteX4" fmla="*/ 0 w 798576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0"/>
                    </a:moveTo>
                    <a:cubicBezTo>
                      <a:pt x="269443" y="0"/>
                      <a:pt x="536448" y="0"/>
                      <a:pt x="804672" y="0"/>
                    </a:cubicBezTo>
                    <a:cubicBezTo>
                      <a:pt x="804672" y="175565"/>
                      <a:pt x="804672" y="349910"/>
                      <a:pt x="804672" y="526085"/>
                    </a:cubicBezTo>
                    <a:cubicBezTo>
                      <a:pt x="537058" y="526085"/>
                      <a:pt x="269443" y="526085"/>
                      <a:pt x="0" y="526085"/>
                    </a:cubicBezTo>
                    <a:cubicBezTo>
                      <a:pt x="0" y="351129"/>
                      <a:pt x="0" y="17678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8029098-6AD1-45FC-8529-F308946E4584}"/>
                  </a:ext>
                </a:extLst>
              </p:cNvPr>
              <p:cNvSpPr/>
              <p:nvPr/>
            </p:nvSpPr>
            <p:spPr>
              <a:xfrm>
                <a:off x="2573031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526694 h 524256"/>
                  <a:gd name="connsiteX1" fmla="*/ 0 w 798576"/>
                  <a:gd name="connsiteY1" fmla="*/ 0 h 524256"/>
                  <a:gd name="connsiteX2" fmla="*/ 803453 w 798576"/>
                  <a:gd name="connsiteY2" fmla="*/ 0 h 524256"/>
                  <a:gd name="connsiteX3" fmla="*/ 803453 w 798576"/>
                  <a:gd name="connsiteY3" fmla="*/ 526694 h 524256"/>
                  <a:gd name="connsiteX4" fmla="*/ 0 w 798576"/>
                  <a:gd name="connsiteY4" fmla="*/ 526694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526694"/>
                    </a:moveTo>
                    <a:cubicBezTo>
                      <a:pt x="0" y="349910"/>
                      <a:pt x="0" y="175565"/>
                      <a:pt x="0" y="0"/>
                    </a:cubicBezTo>
                    <a:cubicBezTo>
                      <a:pt x="268224" y="0"/>
                      <a:pt x="534619" y="0"/>
                      <a:pt x="803453" y="0"/>
                    </a:cubicBezTo>
                    <a:cubicBezTo>
                      <a:pt x="803453" y="174955"/>
                      <a:pt x="803453" y="349910"/>
                      <a:pt x="803453" y="526694"/>
                    </a:cubicBezTo>
                    <a:cubicBezTo>
                      <a:pt x="536448" y="526694"/>
                      <a:pt x="269443" y="526694"/>
                      <a:pt x="0" y="5266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DD54D52-614A-4A59-BDD2-C71E16147418}"/>
                  </a:ext>
                </a:extLst>
              </p:cNvPr>
              <p:cNvSpPr/>
              <p:nvPr/>
            </p:nvSpPr>
            <p:spPr>
              <a:xfrm>
                <a:off x="2219738" y="3806342"/>
                <a:ext cx="362765" cy="264012"/>
              </a:xfrm>
              <a:custGeom>
                <a:avLst/>
                <a:gdLst>
                  <a:gd name="connsiteX0" fmla="*/ 1101547 w 1097280"/>
                  <a:gd name="connsiteY0" fmla="*/ 0 h 798576"/>
                  <a:gd name="connsiteX1" fmla="*/ 1101547 w 1097280"/>
                  <a:gd name="connsiteY1" fmla="*/ 804063 h 798576"/>
                  <a:gd name="connsiteX2" fmla="*/ 0 w 1097280"/>
                  <a:gd name="connsiteY2" fmla="*/ 804063 h 798576"/>
                  <a:gd name="connsiteX3" fmla="*/ 0 w 1097280"/>
                  <a:gd name="connsiteY3" fmla="*/ 0 h 798576"/>
                  <a:gd name="connsiteX4" fmla="*/ 1101547 w 1097280"/>
                  <a:gd name="connsiteY4" fmla="*/ 0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1547" y="0"/>
                    </a:moveTo>
                    <a:cubicBezTo>
                      <a:pt x="1101547" y="268834"/>
                      <a:pt x="1101547" y="535229"/>
                      <a:pt x="1101547" y="804063"/>
                    </a:cubicBezTo>
                    <a:cubicBezTo>
                      <a:pt x="734568" y="804063"/>
                      <a:pt x="368199" y="804063"/>
                      <a:pt x="0" y="804063"/>
                    </a:cubicBezTo>
                    <a:cubicBezTo>
                      <a:pt x="0" y="537058"/>
                      <a:pt x="0" y="269443"/>
                      <a:pt x="0" y="0"/>
                    </a:cubicBezTo>
                    <a:cubicBezTo>
                      <a:pt x="365760" y="0"/>
                      <a:pt x="732130" y="0"/>
                      <a:pt x="11015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3111098-98C0-45AE-AA3F-0EE572026599}"/>
                  </a:ext>
                </a:extLst>
              </p:cNvPr>
              <p:cNvSpPr/>
              <p:nvPr/>
            </p:nvSpPr>
            <p:spPr>
              <a:xfrm>
                <a:off x="1805581" y="3806947"/>
                <a:ext cx="362765" cy="264012"/>
              </a:xfrm>
              <a:custGeom>
                <a:avLst/>
                <a:gdLst>
                  <a:gd name="connsiteX0" fmla="*/ 1102157 w 1097280"/>
                  <a:gd name="connsiteY0" fmla="*/ 803453 h 798576"/>
                  <a:gd name="connsiteX1" fmla="*/ 0 w 1097280"/>
                  <a:gd name="connsiteY1" fmla="*/ 803453 h 798576"/>
                  <a:gd name="connsiteX2" fmla="*/ 0 w 1097280"/>
                  <a:gd name="connsiteY2" fmla="*/ 0 h 798576"/>
                  <a:gd name="connsiteX3" fmla="*/ 1102157 w 1097280"/>
                  <a:gd name="connsiteY3" fmla="*/ 0 h 798576"/>
                  <a:gd name="connsiteX4" fmla="*/ 1102157 w 1097280"/>
                  <a:gd name="connsiteY4" fmla="*/ 803453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2157" y="803453"/>
                    </a:moveTo>
                    <a:cubicBezTo>
                      <a:pt x="733349" y="803453"/>
                      <a:pt x="368199" y="803453"/>
                      <a:pt x="0" y="803453"/>
                    </a:cubicBezTo>
                    <a:cubicBezTo>
                      <a:pt x="0" y="535838"/>
                      <a:pt x="0" y="269443"/>
                      <a:pt x="0" y="0"/>
                    </a:cubicBezTo>
                    <a:cubicBezTo>
                      <a:pt x="366370" y="0"/>
                      <a:pt x="733349" y="0"/>
                      <a:pt x="1102157" y="0"/>
                    </a:cubicBezTo>
                    <a:cubicBezTo>
                      <a:pt x="1102157" y="267005"/>
                      <a:pt x="1102157" y="534010"/>
                      <a:pt x="1102157" y="8034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C4B94D2-EDE6-4F73-8E6D-9F1F7AF248DC}"/>
                  </a:ext>
                </a:extLst>
              </p:cNvPr>
              <p:cNvSpPr/>
              <p:nvPr/>
            </p:nvSpPr>
            <p:spPr>
              <a:xfrm>
                <a:off x="1805581" y="3605612"/>
                <a:ext cx="362765" cy="173321"/>
              </a:xfrm>
              <a:custGeom>
                <a:avLst/>
                <a:gdLst>
                  <a:gd name="connsiteX0" fmla="*/ 0 w 1097280"/>
                  <a:gd name="connsiteY0" fmla="*/ 0 h 524256"/>
                  <a:gd name="connsiteX1" fmla="*/ 1101547 w 1097280"/>
                  <a:gd name="connsiteY1" fmla="*/ 0 h 524256"/>
                  <a:gd name="connsiteX2" fmla="*/ 1101547 w 1097280"/>
                  <a:gd name="connsiteY2" fmla="*/ 527304 h 524256"/>
                  <a:gd name="connsiteX3" fmla="*/ 0 w 1097280"/>
                  <a:gd name="connsiteY3" fmla="*/ 527304 h 524256"/>
                  <a:gd name="connsiteX4" fmla="*/ 0 w 109728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0"/>
                    </a:moveTo>
                    <a:cubicBezTo>
                      <a:pt x="368199" y="0"/>
                      <a:pt x="733349" y="0"/>
                      <a:pt x="1101547" y="0"/>
                    </a:cubicBezTo>
                    <a:cubicBezTo>
                      <a:pt x="1101547" y="175565"/>
                      <a:pt x="1101547" y="350520"/>
                      <a:pt x="1101547" y="527304"/>
                    </a:cubicBezTo>
                    <a:cubicBezTo>
                      <a:pt x="735178" y="527304"/>
                      <a:pt x="368808" y="527304"/>
                      <a:pt x="0" y="527304"/>
                    </a:cubicBezTo>
                    <a:cubicBezTo>
                      <a:pt x="0" y="352349"/>
                      <a:pt x="0" y="17739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8821692-AE3C-4480-A417-994D00B75A72}"/>
                  </a:ext>
                </a:extLst>
              </p:cNvPr>
              <p:cNvSpPr/>
              <p:nvPr/>
            </p:nvSpPr>
            <p:spPr>
              <a:xfrm>
                <a:off x="2219335" y="3606015"/>
                <a:ext cx="362765" cy="173321"/>
              </a:xfrm>
              <a:custGeom>
                <a:avLst/>
                <a:gdLst>
                  <a:gd name="connsiteX0" fmla="*/ 0 w 1097280"/>
                  <a:gd name="connsiteY0" fmla="*/ 525475 h 524256"/>
                  <a:gd name="connsiteX1" fmla="*/ 0 w 1097280"/>
                  <a:gd name="connsiteY1" fmla="*/ 0 h 524256"/>
                  <a:gd name="connsiteX2" fmla="*/ 1100938 w 1097280"/>
                  <a:gd name="connsiteY2" fmla="*/ 0 h 524256"/>
                  <a:gd name="connsiteX3" fmla="*/ 1100938 w 1097280"/>
                  <a:gd name="connsiteY3" fmla="*/ 525475 h 524256"/>
                  <a:gd name="connsiteX4" fmla="*/ 0 w 1097280"/>
                  <a:gd name="connsiteY4" fmla="*/ 52547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525475"/>
                    </a:moveTo>
                    <a:cubicBezTo>
                      <a:pt x="0" y="349301"/>
                      <a:pt x="0" y="176174"/>
                      <a:pt x="0" y="0"/>
                    </a:cubicBezTo>
                    <a:cubicBezTo>
                      <a:pt x="366370" y="0"/>
                      <a:pt x="732130" y="0"/>
                      <a:pt x="1100938" y="0"/>
                    </a:cubicBezTo>
                    <a:cubicBezTo>
                      <a:pt x="1100938" y="173736"/>
                      <a:pt x="1100938" y="348691"/>
                      <a:pt x="1100938" y="525475"/>
                    </a:cubicBezTo>
                    <a:cubicBezTo>
                      <a:pt x="735178" y="525475"/>
                      <a:pt x="369418" y="525475"/>
                      <a:pt x="0" y="5254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3CC93CB-B193-4570-A46A-4AC91A75116C}"/>
                  </a:ext>
                </a:extLst>
              </p:cNvPr>
              <p:cNvSpPr/>
              <p:nvPr/>
            </p:nvSpPr>
            <p:spPr>
              <a:xfrm>
                <a:off x="1620272" y="3149536"/>
                <a:ext cx="1144725" cy="465549"/>
              </a:xfrm>
              <a:custGeom>
                <a:avLst/>
                <a:gdLst>
                  <a:gd name="connsiteX0" fmla="*/ 3954 w 3462528"/>
                  <a:gd name="connsiteY0" fmla="*/ 1408176 h 1408176"/>
                  <a:gd name="connsiteX1" fmla="*/ 47236 w 3462528"/>
                  <a:gd name="connsiteY1" fmla="*/ 1285037 h 1408176"/>
                  <a:gd name="connsiteX2" fmla="*/ 1706567 w 3462528"/>
                  <a:gd name="connsiteY2" fmla="*/ 10973 h 1408176"/>
                  <a:gd name="connsiteX3" fmla="*/ 1721807 w 3462528"/>
                  <a:gd name="connsiteY3" fmla="*/ 0 h 1408176"/>
                  <a:gd name="connsiteX4" fmla="*/ 1865673 w 3462528"/>
                  <a:gd name="connsiteY4" fmla="*/ 109118 h 1408176"/>
                  <a:gd name="connsiteX5" fmla="*/ 3411618 w 3462528"/>
                  <a:gd name="connsiteY5" fmla="*/ 1280770 h 1408176"/>
                  <a:gd name="connsiteX6" fmla="*/ 3459777 w 3462528"/>
                  <a:gd name="connsiteY6" fmla="*/ 1408786 h 1408176"/>
                  <a:gd name="connsiteX7" fmla="*/ 3318959 w 3462528"/>
                  <a:gd name="connsiteY7" fmla="*/ 1302106 h 1408176"/>
                  <a:gd name="connsiteX8" fmla="*/ 1758993 w 3462528"/>
                  <a:gd name="connsiteY8" fmla="*/ 113386 h 1408176"/>
                  <a:gd name="connsiteX9" fmla="*/ 1704738 w 3462528"/>
                  <a:gd name="connsiteY9" fmla="*/ 112776 h 1408176"/>
                  <a:gd name="connsiteX10" fmla="*/ 30776 w 3462528"/>
                  <a:gd name="connsiteY10" fmla="*/ 1388059 h 1408176"/>
                  <a:gd name="connsiteX11" fmla="*/ 3954 w 3462528"/>
                  <a:gd name="connsiteY11" fmla="*/ 1408176 h 140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2528" h="1408176">
                    <a:moveTo>
                      <a:pt x="3954" y="1408176"/>
                    </a:moveTo>
                    <a:cubicBezTo>
                      <a:pt x="-6409" y="1355750"/>
                      <a:pt x="2125" y="1319174"/>
                      <a:pt x="47236" y="1285037"/>
                    </a:cubicBezTo>
                    <a:cubicBezTo>
                      <a:pt x="601362" y="861365"/>
                      <a:pt x="1153660" y="435864"/>
                      <a:pt x="1706567" y="10973"/>
                    </a:cubicBezTo>
                    <a:cubicBezTo>
                      <a:pt x="1710834" y="7925"/>
                      <a:pt x="1714492" y="4877"/>
                      <a:pt x="1721807" y="0"/>
                    </a:cubicBezTo>
                    <a:cubicBezTo>
                      <a:pt x="1769356" y="35966"/>
                      <a:pt x="1817514" y="72542"/>
                      <a:pt x="1865673" y="109118"/>
                    </a:cubicBezTo>
                    <a:cubicBezTo>
                      <a:pt x="2380785" y="499872"/>
                      <a:pt x="2895287" y="891235"/>
                      <a:pt x="3411618" y="1280770"/>
                    </a:cubicBezTo>
                    <a:cubicBezTo>
                      <a:pt x="3456729" y="1314907"/>
                      <a:pt x="3473188" y="1352093"/>
                      <a:pt x="3459777" y="1408786"/>
                    </a:cubicBezTo>
                    <a:cubicBezTo>
                      <a:pt x="3412228" y="1372819"/>
                      <a:pt x="3365289" y="1337462"/>
                      <a:pt x="3318959" y="1302106"/>
                    </a:cubicBezTo>
                    <a:cubicBezTo>
                      <a:pt x="2798970" y="905866"/>
                      <a:pt x="2278372" y="510235"/>
                      <a:pt x="1758993" y="113386"/>
                    </a:cubicBezTo>
                    <a:cubicBezTo>
                      <a:pt x="1738876" y="98146"/>
                      <a:pt x="1726074" y="96926"/>
                      <a:pt x="1704738" y="112776"/>
                    </a:cubicBezTo>
                    <a:cubicBezTo>
                      <a:pt x="1146954" y="538277"/>
                      <a:pt x="589170" y="963168"/>
                      <a:pt x="30776" y="1388059"/>
                    </a:cubicBezTo>
                    <a:cubicBezTo>
                      <a:pt x="22852" y="1394155"/>
                      <a:pt x="14927" y="1400251"/>
                      <a:pt x="3954" y="1408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5EBA4F2-ACC0-452D-926B-8BEEBB20F4D0}"/>
              </a:ext>
            </a:extLst>
          </p:cNvPr>
          <p:cNvSpPr/>
          <p:nvPr/>
        </p:nvSpPr>
        <p:spPr>
          <a:xfrm>
            <a:off x="882013" y="4977726"/>
            <a:ext cx="4159887" cy="1880274"/>
          </a:xfrm>
          <a:custGeom>
            <a:avLst/>
            <a:gdLst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866897 w 4866897"/>
              <a:gd name="connsiteY4" fmla="*/ 1855604 h 1857375"/>
              <a:gd name="connsiteX5" fmla="*/ 4509183 w 4866897"/>
              <a:gd name="connsiteY5" fmla="*/ 1857375 h 1857375"/>
              <a:gd name="connsiteX6" fmla="*/ 3752688 w 4866897"/>
              <a:gd name="connsiteY6" fmla="*/ 1355661 h 1857375"/>
              <a:gd name="connsiteX7" fmla="*/ 2858271 w 4866897"/>
              <a:gd name="connsiteY7" fmla="*/ 997541 h 1857375"/>
              <a:gd name="connsiteX8" fmla="*/ 1835808 w 4866897"/>
              <a:gd name="connsiteY8" fmla="*/ 1094963 h 1857375"/>
              <a:gd name="connsiteX9" fmla="*/ 1496117 w 4866897"/>
              <a:gd name="connsiteY9" fmla="*/ 966377 h 1857375"/>
              <a:gd name="connsiteX10" fmla="*/ 184776 w 4866897"/>
              <a:gd name="connsiteY10" fmla="*/ 719094 h 1857375"/>
              <a:gd name="connsiteX11" fmla="*/ 269799 w 4866897"/>
              <a:gd name="connsiteY11" fmla="*/ 534004 h 1857375"/>
              <a:gd name="connsiteX12" fmla="*/ 1651 w 4866897"/>
              <a:gd name="connsiteY12" fmla="*/ 478789 h 1857375"/>
              <a:gd name="connsiteX13" fmla="*/ 487951 w 4866897"/>
              <a:gd name="connsiteY13" fmla="*/ 315854 h 1857375"/>
              <a:gd name="connsiteX14" fmla="*/ 1228104 w 4866897"/>
              <a:gd name="connsiteY14" fmla="*/ 510631 h 1857375"/>
              <a:gd name="connsiteX15" fmla="*/ 1809115 w 4866897"/>
              <a:gd name="connsiteY15" fmla="*/ 429469 h 1857375"/>
              <a:gd name="connsiteX16" fmla="*/ 1329591 w 4866897"/>
              <a:gd name="connsiteY16" fmla="*/ 403520 h 1857375"/>
              <a:gd name="connsiteX17" fmla="*/ 1158052 w 4866897"/>
              <a:gd name="connsiteY17" fmla="*/ 135304 h 1857375"/>
              <a:gd name="connsiteX18" fmla="*/ 1923475 w 4866897"/>
              <a:gd name="connsiteY18" fmla="*/ 107459 h 1857375"/>
              <a:gd name="connsiteX19" fmla="*/ 2376375 w 4866897"/>
              <a:gd name="connsiteY19" fmla="*/ 991 h 1857375"/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509183 w 4866897"/>
              <a:gd name="connsiteY4" fmla="*/ 1857375 h 1857375"/>
              <a:gd name="connsiteX5" fmla="*/ 3752688 w 4866897"/>
              <a:gd name="connsiteY5" fmla="*/ 1355661 h 1857375"/>
              <a:gd name="connsiteX6" fmla="*/ 2858271 w 4866897"/>
              <a:gd name="connsiteY6" fmla="*/ 997541 h 1857375"/>
              <a:gd name="connsiteX7" fmla="*/ 1835808 w 4866897"/>
              <a:gd name="connsiteY7" fmla="*/ 1094963 h 1857375"/>
              <a:gd name="connsiteX8" fmla="*/ 1496117 w 4866897"/>
              <a:gd name="connsiteY8" fmla="*/ 966377 h 1857375"/>
              <a:gd name="connsiteX9" fmla="*/ 184776 w 4866897"/>
              <a:gd name="connsiteY9" fmla="*/ 719094 h 1857375"/>
              <a:gd name="connsiteX10" fmla="*/ 269799 w 4866897"/>
              <a:gd name="connsiteY10" fmla="*/ 534004 h 1857375"/>
              <a:gd name="connsiteX11" fmla="*/ 1651 w 4866897"/>
              <a:gd name="connsiteY11" fmla="*/ 478789 h 1857375"/>
              <a:gd name="connsiteX12" fmla="*/ 487951 w 4866897"/>
              <a:gd name="connsiteY12" fmla="*/ 315854 h 1857375"/>
              <a:gd name="connsiteX13" fmla="*/ 1228104 w 4866897"/>
              <a:gd name="connsiteY13" fmla="*/ 510631 h 1857375"/>
              <a:gd name="connsiteX14" fmla="*/ 1809115 w 4866897"/>
              <a:gd name="connsiteY14" fmla="*/ 429469 h 1857375"/>
              <a:gd name="connsiteX15" fmla="*/ 1329591 w 4866897"/>
              <a:gd name="connsiteY15" fmla="*/ 403520 h 1857375"/>
              <a:gd name="connsiteX16" fmla="*/ 1158052 w 4866897"/>
              <a:gd name="connsiteY16" fmla="*/ 135304 h 1857375"/>
              <a:gd name="connsiteX17" fmla="*/ 1923475 w 4866897"/>
              <a:gd name="connsiteY17" fmla="*/ 107459 h 1857375"/>
              <a:gd name="connsiteX18" fmla="*/ 2376375 w 4866897"/>
              <a:gd name="connsiteY18" fmla="*/ 991 h 1857375"/>
              <a:gd name="connsiteX0" fmla="*/ 2376375 w 4866897"/>
              <a:gd name="connsiteY0" fmla="*/ 991 h 2168661"/>
              <a:gd name="connsiteX1" fmla="*/ 3031707 w 4866897"/>
              <a:gd name="connsiteY1" fmla="*/ 165249 h 2168661"/>
              <a:gd name="connsiteX2" fmla="*/ 4073071 w 4866897"/>
              <a:gd name="connsiteY2" fmla="*/ 665844 h 2168661"/>
              <a:gd name="connsiteX3" fmla="*/ 4866897 w 4866897"/>
              <a:gd name="connsiteY3" fmla="*/ 1071885 h 2168661"/>
              <a:gd name="connsiteX4" fmla="*/ 4859379 w 4866897"/>
              <a:gd name="connsiteY4" fmla="*/ 2168661 h 2168661"/>
              <a:gd name="connsiteX5" fmla="*/ 3752688 w 4866897"/>
              <a:gd name="connsiteY5" fmla="*/ 1355661 h 2168661"/>
              <a:gd name="connsiteX6" fmla="*/ 2858271 w 4866897"/>
              <a:gd name="connsiteY6" fmla="*/ 997541 h 2168661"/>
              <a:gd name="connsiteX7" fmla="*/ 1835808 w 4866897"/>
              <a:gd name="connsiteY7" fmla="*/ 1094963 h 2168661"/>
              <a:gd name="connsiteX8" fmla="*/ 1496117 w 4866897"/>
              <a:gd name="connsiteY8" fmla="*/ 966377 h 2168661"/>
              <a:gd name="connsiteX9" fmla="*/ 184776 w 4866897"/>
              <a:gd name="connsiteY9" fmla="*/ 719094 h 2168661"/>
              <a:gd name="connsiteX10" fmla="*/ 269799 w 4866897"/>
              <a:gd name="connsiteY10" fmla="*/ 534004 h 2168661"/>
              <a:gd name="connsiteX11" fmla="*/ 1651 w 4866897"/>
              <a:gd name="connsiteY11" fmla="*/ 478789 h 2168661"/>
              <a:gd name="connsiteX12" fmla="*/ 487951 w 4866897"/>
              <a:gd name="connsiteY12" fmla="*/ 315854 h 2168661"/>
              <a:gd name="connsiteX13" fmla="*/ 1228104 w 4866897"/>
              <a:gd name="connsiteY13" fmla="*/ 510631 h 2168661"/>
              <a:gd name="connsiteX14" fmla="*/ 1809115 w 4866897"/>
              <a:gd name="connsiteY14" fmla="*/ 429469 h 2168661"/>
              <a:gd name="connsiteX15" fmla="*/ 1329591 w 4866897"/>
              <a:gd name="connsiteY15" fmla="*/ 403520 h 2168661"/>
              <a:gd name="connsiteX16" fmla="*/ 1158052 w 4866897"/>
              <a:gd name="connsiteY16" fmla="*/ 135304 h 2168661"/>
              <a:gd name="connsiteX17" fmla="*/ 1923475 w 4866897"/>
              <a:gd name="connsiteY17" fmla="*/ 107459 h 2168661"/>
              <a:gd name="connsiteX18" fmla="*/ 2376375 w 4866897"/>
              <a:gd name="connsiteY18" fmla="*/ 991 h 2168661"/>
              <a:gd name="connsiteX0" fmla="*/ 2376375 w 5285186"/>
              <a:gd name="connsiteY0" fmla="*/ 991 h 2168661"/>
              <a:gd name="connsiteX1" fmla="*/ 3031707 w 5285186"/>
              <a:gd name="connsiteY1" fmla="*/ 165249 h 2168661"/>
              <a:gd name="connsiteX2" fmla="*/ 4073071 w 5285186"/>
              <a:gd name="connsiteY2" fmla="*/ 665844 h 2168661"/>
              <a:gd name="connsiteX3" fmla="*/ 5285186 w 5285186"/>
              <a:gd name="connsiteY3" fmla="*/ 1509630 h 2168661"/>
              <a:gd name="connsiteX4" fmla="*/ 4859379 w 5285186"/>
              <a:gd name="connsiteY4" fmla="*/ 2168661 h 2168661"/>
              <a:gd name="connsiteX5" fmla="*/ 3752688 w 5285186"/>
              <a:gd name="connsiteY5" fmla="*/ 1355661 h 2168661"/>
              <a:gd name="connsiteX6" fmla="*/ 2858271 w 5285186"/>
              <a:gd name="connsiteY6" fmla="*/ 997541 h 2168661"/>
              <a:gd name="connsiteX7" fmla="*/ 1835808 w 5285186"/>
              <a:gd name="connsiteY7" fmla="*/ 1094963 h 2168661"/>
              <a:gd name="connsiteX8" fmla="*/ 1496117 w 5285186"/>
              <a:gd name="connsiteY8" fmla="*/ 966377 h 2168661"/>
              <a:gd name="connsiteX9" fmla="*/ 184776 w 5285186"/>
              <a:gd name="connsiteY9" fmla="*/ 719094 h 2168661"/>
              <a:gd name="connsiteX10" fmla="*/ 269799 w 5285186"/>
              <a:gd name="connsiteY10" fmla="*/ 534004 h 2168661"/>
              <a:gd name="connsiteX11" fmla="*/ 1651 w 5285186"/>
              <a:gd name="connsiteY11" fmla="*/ 478789 h 2168661"/>
              <a:gd name="connsiteX12" fmla="*/ 487951 w 5285186"/>
              <a:gd name="connsiteY12" fmla="*/ 315854 h 2168661"/>
              <a:gd name="connsiteX13" fmla="*/ 1228104 w 5285186"/>
              <a:gd name="connsiteY13" fmla="*/ 510631 h 2168661"/>
              <a:gd name="connsiteX14" fmla="*/ 1809115 w 5285186"/>
              <a:gd name="connsiteY14" fmla="*/ 429469 h 2168661"/>
              <a:gd name="connsiteX15" fmla="*/ 1329591 w 5285186"/>
              <a:gd name="connsiteY15" fmla="*/ 403520 h 2168661"/>
              <a:gd name="connsiteX16" fmla="*/ 1158052 w 5285186"/>
              <a:gd name="connsiteY16" fmla="*/ 135304 h 2168661"/>
              <a:gd name="connsiteX17" fmla="*/ 1923475 w 5285186"/>
              <a:gd name="connsiteY17" fmla="*/ 107459 h 2168661"/>
              <a:gd name="connsiteX18" fmla="*/ 2376375 w 5285186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752688 w 5499194"/>
              <a:gd name="connsiteY5" fmla="*/ 1355661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462 h 2168132"/>
              <a:gd name="connsiteX1" fmla="*/ 3031707 w 5499194"/>
              <a:gd name="connsiteY1" fmla="*/ 164720 h 2168132"/>
              <a:gd name="connsiteX2" fmla="*/ 3664509 w 5499194"/>
              <a:gd name="connsiteY2" fmla="*/ 470762 h 2168132"/>
              <a:gd name="connsiteX3" fmla="*/ 5499194 w 5499194"/>
              <a:gd name="connsiteY3" fmla="*/ 1548012 h 2168132"/>
              <a:gd name="connsiteX4" fmla="*/ 4859379 w 5499194"/>
              <a:gd name="connsiteY4" fmla="*/ 2168132 h 2168132"/>
              <a:gd name="connsiteX5" fmla="*/ 3606773 w 5499194"/>
              <a:gd name="connsiteY5" fmla="*/ 1520503 h 2168132"/>
              <a:gd name="connsiteX6" fmla="*/ 2858271 w 5499194"/>
              <a:gd name="connsiteY6" fmla="*/ 997012 h 2168132"/>
              <a:gd name="connsiteX7" fmla="*/ 1835808 w 5499194"/>
              <a:gd name="connsiteY7" fmla="*/ 1094434 h 2168132"/>
              <a:gd name="connsiteX8" fmla="*/ 1496117 w 5499194"/>
              <a:gd name="connsiteY8" fmla="*/ 965848 h 2168132"/>
              <a:gd name="connsiteX9" fmla="*/ 184776 w 5499194"/>
              <a:gd name="connsiteY9" fmla="*/ 718565 h 2168132"/>
              <a:gd name="connsiteX10" fmla="*/ 269799 w 5499194"/>
              <a:gd name="connsiteY10" fmla="*/ 533475 h 2168132"/>
              <a:gd name="connsiteX11" fmla="*/ 1651 w 5499194"/>
              <a:gd name="connsiteY11" fmla="*/ 478260 h 2168132"/>
              <a:gd name="connsiteX12" fmla="*/ 487951 w 5499194"/>
              <a:gd name="connsiteY12" fmla="*/ 315325 h 2168132"/>
              <a:gd name="connsiteX13" fmla="*/ 1228104 w 5499194"/>
              <a:gd name="connsiteY13" fmla="*/ 510102 h 2168132"/>
              <a:gd name="connsiteX14" fmla="*/ 1809115 w 5499194"/>
              <a:gd name="connsiteY14" fmla="*/ 428940 h 2168132"/>
              <a:gd name="connsiteX15" fmla="*/ 1329591 w 5499194"/>
              <a:gd name="connsiteY15" fmla="*/ 402991 h 2168132"/>
              <a:gd name="connsiteX16" fmla="*/ 1158052 w 5499194"/>
              <a:gd name="connsiteY16" fmla="*/ 134775 h 2168132"/>
              <a:gd name="connsiteX17" fmla="*/ 1923475 w 5499194"/>
              <a:gd name="connsiteY17" fmla="*/ 106930 h 2168132"/>
              <a:gd name="connsiteX18" fmla="*/ 2376375 w 5499194"/>
              <a:gd name="connsiteY18" fmla="*/ 462 h 2168132"/>
              <a:gd name="connsiteX0" fmla="*/ 2376375 w 4859379"/>
              <a:gd name="connsiteY0" fmla="*/ 462 h 2168132"/>
              <a:gd name="connsiteX1" fmla="*/ 3031707 w 4859379"/>
              <a:gd name="connsiteY1" fmla="*/ 164720 h 2168132"/>
              <a:gd name="connsiteX2" fmla="*/ 3664509 w 4859379"/>
              <a:gd name="connsiteY2" fmla="*/ 470762 h 2168132"/>
              <a:gd name="connsiteX3" fmla="*/ 4750164 w 4859379"/>
              <a:gd name="connsiteY3" fmla="*/ 1548012 h 2168132"/>
              <a:gd name="connsiteX4" fmla="*/ 4859379 w 4859379"/>
              <a:gd name="connsiteY4" fmla="*/ 2168132 h 2168132"/>
              <a:gd name="connsiteX5" fmla="*/ 3606773 w 4859379"/>
              <a:gd name="connsiteY5" fmla="*/ 1520503 h 2168132"/>
              <a:gd name="connsiteX6" fmla="*/ 2858271 w 4859379"/>
              <a:gd name="connsiteY6" fmla="*/ 997012 h 2168132"/>
              <a:gd name="connsiteX7" fmla="*/ 1835808 w 4859379"/>
              <a:gd name="connsiteY7" fmla="*/ 1094434 h 2168132"/>
              <a:gd name="connsiteX8" fmla="*/ 1496117 w 4859379"/>
              <a:gd name="connsiteY8" fmla="*/ 965848 h 2168132"/>
              <a:gd name="connsiteX9" fmla="*/ 184776 w 4859379"/>
              <a:gd name="connsiteY9" fmla="*/ 718565 h 2168132"/>
              <a:gd name="connsiteX10" fmla="*/ 269799 w 4859379"/>
              <a:gd name="connsiteY10" fmla="*/ 533475 h 2168132"/>
              <a:gd name="connsiteX11" fmla="*/ 1651 w 4859379"/>
              <a:gd name="connsiteY11" fmla="*/ 478260 h 2168132"/>
              <a:gd name="connsiteX12" fmla="*/ 487951 w 4859379"/>
              <a:gd name="connsiteY12" fmla="*/ 315325 h 2168132"/>
              <a:gd name="connsiteX13" fmla="*/ 1228104 w 4859379"/>
              <a:gd name="connsiteY13" fmla="*/ 510102 h 2168132"/>
              <a:gd name="connsiteX14" fmla="*/ 1809115 w 4859379"/>
              <a:gd name="connsiteY14" fmla="*/ 428940 h 2168132"/>
              <a:gd name="connsiteX15" fmla="*/ 1329591 w 4859379"/>
              <a:gd name="connsiteY15" fmla="*/ 402991 h 2168132"/>
              <a:gd name="connsiteX16" fmla="*/ 1158052 w 4859379"/>
              <a:gd name="connsiteY16" fmla="*/ 134775 h 2168132"/>
              <a:gd name="connsiteX17" fmla="*/ 1923475 w 4859379"/>
              <a:gd name="connsiteY17" fmla="*/ 106930 h 2168132"/>
              <a:gd name="connsiteX18" fmla="*/ 2376375 w 4859379"/>
              <a:gd name="connsiteY18" fmla="*/ 462 h 216813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606773 w 4750164"/>
              <a:gd name="connsiteY4" fmla="*/ 1520503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567862 w 4750164"/>
              <a:gd name="connsiteY4" fmla="*/ 1539958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59567"/>
              <a:gd name="connsiteX1" fmla="*/ 3031707 w 4750164"/>
              <a:gd name="connsiteY1" fmla="*/ 164874 h 1559567"/>
              <a:gd name="connsiteX2" fmla="*/ 3771513 w 4750164"/>
              <a:gd name="connsiteY2" fmla="*/ 626558 h 1559567"/>
              <a:gd name="connsiteX3" fmla="*/ 4750164 w 4750164"/>
              <a:gd name="connsiteY3" fmla="*/ 1548166 h 1559567"/>
              <a:gd name="connsiteX4" fmla="*/ 3460858 w 4750164"/>
              <a:gd name="connsiteY4" fmla="*/ 1559567 h 1559567"/>
              <a:gd name="connsiteX5" fmla="*/ 2858271 w 4750164"/>
              <a:gd name="connsiteY5" fmla="*/ 997166 h 1559567"/>
              <a:gd name="connsiteX6" fmla="*/ 1835808 w 4750164"/>
              <a:gd name="connsiteY6" fmla="*/ 1094588 h 1559567"/>
              <a:gd name="connsiteX7" fmla="*/ 1496117 w 4750164"/>
              <a:gd name="connsiteY7" fmla="*/ 966002 h 1559567"/>
              <a:gd name="connsiteX8" fmla="*/ 184776 w 4750164"/>
              <a:gd name="connsiteY8" fmla="*/ 718719 h 1559567"/>
              <a:gd name="connsiteX9" fmla="*/ 269799 w 4750164"/>
              <a:gd name="connsiteY9" fmla="*/ 533629 h 1559567"/>
              <a:gd name="connsiteX10" fmla="*/ 1651 w 4750164"/>
              <a:gd name="connsiteY10" fmla="*/ 478414 h 1559567"/>
              <a:gd name="connsiteX11" fmla="*/ 487951 w 4750164"/>
              <a:gd name="connsiteY11" fmla="*/ 315479 h 1559567"/>
              <a:gd name="connsiteX12" fmla="*/ 1228104 w 4750164"/>
              <a:gd name="connsiteY12" fmla="*/ 510256 h 1559567"/>
              <a:gd name="connsiteX13" fmla="*/ 1809115 w 4750164"/>
              <a:gd name="connsiteY13" fmla="*/ 429094 h 1559567"/>
              <a:gd name="connsiteX14" fmla="*/ 1329591 w 4750164"/>
              <a:gd name="connsiteY14" fmla="*/ 403145 h 1559567"/>
              <a:gd name="connsiteX15" fmla="*/ 1158052 w 4750164"/>
              <a:gd name="connsiteY15" fmla="*/ 134929 h 1559567"/>
              <a:gd name="connsiteX16" fmla="*/ 1923475 w 4750164"/>
              <a:gd name="connsiteY16" fmla="*/ 107084 h 1559567"/>
              <a:gd name="connsiteX17" fmla="*/ 2376375 w 4750164"/>
              <a:gd name="connsiteY17" fmla="*/ 616 h 1559567"/>
              <a:gd name="connsiteX0" fmla="*/ 2376375 w 4750164"/>
              <a:gd name="connsiteY0" fmla="*/ 616 h 1665865"/>
              <a:gd name="connsiteX1" fmla="*/ 3031707 w 4750164"/>
              <a:gd name="connsiteY1" fmla="*/ 164874 h 1665865"/>
              <a:gd name="connsiteX2" fmla="*/ 3771513 w 4750164"/>
              <a:gd name="connsiteY2" fmla="*/ 626558 h 1665865"/>
              <a:gd name="connsiteX3" fmla="*/ 4750164 w 4750164"/>
              <a:gd name="connsiteY3" fmla="*/ 1548166 h 1665865"/>
              <a:gd name="connsiteX4" fmla="*/ 3460858 w 4750164"/>
              <a:gd name="connsiteY4" fmla="*/ 1559567 h 1665865"/>
              <a:gd name="connsiteX5" fmla="*/ 2858271 w 4750164"/>
              <a:gd name="connsiteY5" fmla="*/ 997166 h 1665865"/>
              <a:gd name="connsiteX6" fmla="*/ 1835808 w 4750164"/>
              <a:gd name="connsiteY6" fmla="*/ 1094588 h 1665865"/>
              <a:gd name="connsiteX7" fmla="*/ 1496117 w 4750164"/>
              <a:gd name="connsiteY7" fmla="*/ 966002 h 1665865"/>
              <a:gd name="connsiteX8" fmla="*/ 184776 w 4750164"/>
              <a:gd name="connsiteY8" fmla="*/ 718719 h 1665865"/>
              <a:gd name="connsiteX9" fmla="*/ 269799 w 4750164"/>
              <a:gd name="connsiteY9" fmla="*/ 533629 h 1665865"/>
              <a:gd name="connsiteX10" fmla="*/ 1651 w 4750164"/>
              <a:gd name="connsiteY10" fmla="*/ 478414 h 1665865"/>
              <a:gd name="connsiteX11" fmla="*/ 487951 w 4750164"/>
              <a:gd name="connsiteY11" fmla="*/ 315479 h 1665865"/>
              <a:gd name="connsiteX12" fmla="*/ 1228104 w 4750164"/>
              <a:gd name="connsiteY12" fmla="*/ 510256 h 1665865"/>
              <a:gd name="connsiteX13" fmla="*/ 1809115 w 4750164"/>
              <a:gd name="connsiteY13" fmla="*/ 429094 h 1665865"/>
              <a:gd name="connsiteX14" fmla="*/ 1329591 w 4750164"/>
              <a:gd name="connsiteY14" fmla="*/ 403145 h 1665865"/>
              <a:gd name="connsiteX15" fmla="*/ 1158052 w 4750164"/>
              <a:gd name="connsiteY15" fmla="*/ 134929 h 1665865"/>
              <a:gd name="connsiteX16" fmla="*/ 1923475 w 4750164"/>
              <a:gd name="connsiteY16" fmla="*/ 107084 h 1665865"/>
              <a:gd name="connsiteX17" fmla="*/ 2376375 w 4750164"/>
              <a:gd name="connsiteY17" fmla="*/ 616 h 1665865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661148"/>
              <a:gd name="connsiteX1" fmla="*/ 3031707 w 4750164"/>
              <a:gd name="connsiteY1" fmla="*/ 164874 h 1661148"/>
              <a:gd name="connsiteX2" fmla="*/ 3771513 w 4750164"/>
              <a:gd name="connsiteY2" fmla="*/ 626558 h 1661148"/>
              <a:gd name="connsiteX3" fmla="*/ 4750164 w 4750164"/>
              <a:gd name="connsiteY3" fmla="*/ 1548166 h 1661148"/>
              <a:gd name="connsiteX4" fmla="*/ 3480313 w 4750164"/>
              <a:gd name="connsiteY4" fmla="*/ 1656843 h 1661148"/>
              <a:gd name="connsiteX5" fmla="*/ 2858271 w 4750164"/>
              <a:gd name="connsiteY5" fmla="*/ 997166 h 1661148"/>
              <a:gd name="connsiteX6" fmla="*/ 1835808 w 4750164"/>
              <a:gd name="connsiteY6" fmla="*/ 1094588 h 1661148"/>
              <a:gd name="connsiteX7" fmla="*/ 1496117 w 4750164"/>
              <a:gd name="connsiteY7" fmla="*/ 966002 h 1661148"/>
              <a:gd name="connsiteX8" fmla="*/ 184776 w 4750164"/>
              <a:gd name="connsiteY8" fmla="*/ 718719 h 1661148"/>
              <a:gd name="connsiteX9" fmla="*/ 269799 w 4750164"/>
              <a:gd name="connsiteY9" fmla="*/ 533629 h 1661148"/>
              <a:gd name="connsiteX10" fmla="*/ 1651 w 4750164"/>
              <a:gd name="connsiteY10" fmla="*/ 478414 h 1661148"/>
              <a:gd name="connsiteX11" fmla="*/ 487951 w 4750164"/>
              <a:gd name="connsiteY11" fmla="*/ 315479 h 1661148"/>
              <a:gd name="connsiteX12" fmla="*/ 1228104 w 4750164"/>
              <a:gd name="connsiteY12" fmla="*/ 510256 h 1661148"/>
              <a:gd name="connsiteX13" fmla="*/ 1809115 w 4750164"/>
              <a:gd name="connsiteY13" fmla="*/ 429094 h 1661148"/>
              <a:gd name="connsiteX14" fmla="*/ 1329591 w 4750164"/>
              <a:gd name="connsiteY14" fmla="*/ 403145 h 1661148"/>
              <a:gd name="connsiteX15" fmla="*/ 1158052 w 4750164"/>
              <a:gd name="connsiteY15" fmla="*/ 134929 h 1661148"/>
              <a:gd name="connsiteX16" fmla="*/ 1923475 w 4750164"/>
              <a:gd name="connsiteY16" fmla="*/ 107084 h 1661148"/>
              <a:gd name="connsiteX17" fmla="*/ 2376375 w 4750164"/>
              <a:gd name="connsiteY17" fmla="*/ 616 h 1661148"/>
              <a:gd name="connsiteX0" fmla="*/ 2376375 w 4857169"/>
              <a:gd name="connsiteY0" fmla="*/ 616 h 1670512"/>
              <a:gd name="connsiteX1" fmla="*/ 3031707 w 4857169"/>
              <a:gd name="connsiteY1" fmla="*/ 164874 h 1670512"/>
              <a:gd name="connsiteX2" fmla="*/ 3771513 w 4857169"/>
              <a:gd name="connsiteY2" fmla="*/ 626558 h 1670512"/>
              <a:gd name="connsiteX3" fmla="*/ 4857169 w 4857169"/>
              <a:gd name="connsiteY3" fmla="*/ 1655171 h 1670512"/>
              <a:gd name="connsiteX4" fmla="*/ 3480313 w 4857169"/>
              <a:gd name="connsiteY4" fmla="*/ 1656843 h 1670512"/>
              <a:gd name="connsiteX5" fmla="*/ 2858271 w 4857169"/>
              <a:gd name="connsiteY5" fmla="*/ 997166 h 1670512"/>
              <a:gd name="connsiteX6" fmla="*/ 1835808 w 4857169"/>
              <a:gd name="connsiteY6" fmla="*/ 1094588 h 1670512"/>
              <a:gd name="connsiteX7" fmla="*/ 1496117 w 4857169"/>
              <a:gd name="connsiteY7" fmla="*/ 966002 h 1670512"/>
              <a:gd name="connsiteX8" fmla="*/ 184776 w 4857169"/>
              <a:gd name="connsiteY8" fmla="*/ 718719 h 1670512"/>
              <a:gd name="connsiteX9" fmla="*/ 269799 w 4857169"/>
              <a:gd name="connsiteY9" fmla="*/ 533629 h 1670512"/>
              <a:gd name="connsiteX10" fmla="*/ 1651 w 4857169"/>
              <a:gd name="connsiteY10" fmla="*/ 478414 h 1670512"/>
              <a:gd name="connsiteX11" fmla="*/ 487951 w 4857169"/>
              <a:gd name="connsiteY11" fmla="*/ 315479 h 1670512"/>
              <a:gd name="connsiteX12" fmla="*/ 1228104 w 4857169"/>
              <a:gd name="connsiteY12" fmla="*/ 510256 h 1670512"/>
              <a:gd name="connsiteX13" fmla="*/ 1809115 w 4857169"/>
              <a:gd name="connsiteY13" fmla="*/ 429094 h 1670512"/>
              <a:gd name="connsiteX14" fmla="*/ 1329591 w 4857169"/>
              <a:gd name="connsiteY14" fmla="*/ 403145 h 1670512"/>
              <a:gd name="connsiteX15" fmla="*/ 1158052 w 4857169"/>
              <a:gd name="connsiteY15" fmla="*/ 134929 h 1670512"/>
              <a:gd name="connsiteX16" fmla="*/ 1923475 w 4857169"/>
              <a:gd name="connsiteY16" fmla="*/ 107084 h 1670512"/>
              <a:gd name="connsiteX17" fmla="*/ 2376375 w 4857169"/>
              <a:gd name="connsiteY17" fmla="*/ 616 h 167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7169" h="1670512">
                <a:moveTo>
                  <a:pt x="2376375" y="616"/>
                </a:moveTo>
                <a:cubicBezTo>
                  <a:pt x="2565551" y="-7232"/>
                  <a:pt x="2799184" y="60550"/>
                  <a:pt x="3031707" y="164874"/>
                </a:cubicBezTo>
                <a:cubicBezTo>
                  <a:pt x="3264230" y="269198"/>
                  <a:pt x="3576530" y="439098"/>
                  <a:pt x="3771513" y="626558"/>
                </a:cubicBezTo>
                <a:lnTo>
                  <a:pt x="4857169" y="1655171"/>
                </a:lnTo>
                <a:cubicBezTo>
                  <a:pt x="4427400" y="1658971"/>
                  <a:pt x="3852741" y="1686660"/>
                  <a:pt x="3480313" y="1656843"/>
                </a:cubicBezTo>
                <a:cubicBezTo>
                  <a:pt x="3341349" y="1413018"/>
                  <a:pt x="3230323" y="1030859"/>
                  <a:pt x="2858271" y="997166"/>
                </a:cubicBezTo>
                <a:cubicBezTo>
                  <a:pt x="2502477" y="943960"/>
                  <a:pt x="2073673" y="1110080"/>
                  <a:pt x="1835808" y="1094588"/>
                </a:cubicBezTo>
                <a:cubicBezTo>
                  <a:pt x="1757266" y="1080994"/>
                  <a:pt x="1584416" y="1002361"/>
                  <a:pt x="1496117" y="966002"/>
                </a:cubicBezTo>
                <a:cubicBezTo>
                  <a:pt x="1034072" y="877071"/>
                  <a:pt x="666333" y="775131"/>
                  <a:pt x="184776" y="718719"/>
                </a:cubicBezTo>
                <a:cubicBezTo>
                  <a:pt x="101466" y="705801"/>
                  <a:pt x="174250" y="572563"/>
                  <a:pt x="269799" y="533629"/>
                </a:cubicBezTo>
                <a:lnTo>
                  <a:pt x="1651" y="478414"/>
                </a:lnTo>
                <a:cubicBezTo>
                  <a:pt x="-22693" y="298361"/>
                  <a:pt x="226125" y="277653"/>
                  <a:pt x="487951" y="315479"/>
                </a:cubicBezTo>
                <a:cubicBezTo>
                  <a:pt x="763935" y="370649"/>
                  <a:pt x="952119" y="422567"/>
                  <a:pt x="1228104" y="510256"/>
                </a:cubicBezTo>
                <a:cubicBezTo>
                  <a:pt x="1421774" y="483202"/>
                  <a:pt x="1677231" y="527690"/>
                  <a:pt x="1809115" y="429094"/>
                </a:cubicBezTo>
                <a:cubicBezTo>
                  <a:pt x="1649275" y="420445"/>
                  <a:pt x="1466669" y="441062"/>
                  <a:pt x="1329591" y="403145"/>
                </a:cubicBezTo>
                <a:cubicBezTo>
                  <a:pt x="1168350" y="391787"/>
                  <a:pt x="1046130" y="211326"/>
                  <a:pt x="1158052" y="134929"/>
                </a:cubicBezTo>
                <a:cubicBezTo>
                  <a:pt x="1400185" y="62777"/>
                  <a:pt x="1772397" y="153220"/>
                  <a:pt x="1923475" y="107084"/>
                </a:cubicBezTo>
                <a:cubicBezTo>
                  <a:pt x="2031760" y="61433"/>
                  <a:pt x="2187198" y="8465"/>
                  <a:pt x="2376375" y="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A3D920-220B-42A9-A593-711D746C8A2B}"/>
              </a:ext>
            </a:extLst>
          </p:cNvPr>
          <p:cNvGrpSpPr/>
          <p:nvPr/>
        </p:nvGrpSpPr>
        <p:grpSpPr>
          <a:xfrm>
            <a:off x="39498" y="901587"/>
            <a:ext cx="3168352" cy="3960946"/>
            <a:chOff x="3126458" y="1456593"/>
            <a:chExt cx="3168352" cy="3960945"/>
          </a:xfrm>
          <a:solidFill>
            <a:schemeClr val="accent5"/>
          </a:solidFill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4D32100-9E13-4CD0-B3BA-583EAEEB73C6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5F8F25EE-A2C6-4EB7-B175-A61AE47A5770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0980947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43FCF759-3F00-4AA0-A2B6-CAF8E4BAC564}"/>
              </a:ext>
            </a:extLst>
          </p:cNvPr>
          <p:cNvSpPr/>
          <p:nvPr/>
        </p:nvSpPr>
        <p:spPr>
          <a:xfrm>
            <a:off x="928731" y="1427603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609A5C-E1FE-49FB-B0B7-81C9FC93DFE8}"/>
              </a:ext>
            </a:extLst>
          </p:cNvPr>
          <p:cNvSpPr/>
          <p:nvPr/>
        </p:nvSpPr>
        <p:spPr>
          <a:xfrm>
            <a:off x="45980" y="2385182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DA6CEB-5898-46DC-8E50-E2A765336463}"/>
              </a:ext>
            </a:extLst>
          </p:cNvPr>
          <p:cNvSpPr/>
          <p:nvPr/>
        </p:nvSpPr>
        <p:spPr>
          <a:xfrm>
            <a:off x="124158" y="375281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L-Shape 41">
            <a:extLst>
              <a:ext uri="{FF2B5EF4-FFF2-40B4-BE49-F238E27FC236}">
                <a16:creationId xmlns:a16="http://schemas.microsoft.com/office/drawing/2014/main" id="{FC13A91C-2BD4-4928-AF8C-07A7B1C1C086}"/>
              </a:ext>
            </a:extLst>
          </p:cNvPr>
          <p:cNvSpPr/>
          <p:nvPr/>
        </p:nvSpPr>
        <p:spPr>
          <a:xfrm rot="11157538">
            <a:off x="2808024" y="821660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DF9F9-FB5B-4E74-A578-7F71279F1CA0}"/>
              </a:ext>
            </a:extLst>
          </p:cNvPr>
          <p:cNvCxnSpPr>
            <a:cxnSpLocks/>
          </p:cNvCxnSpPr>
          <p:nvPr/>
        </p:nvCxnSpPr>
        <p:spPr>
          <a:xfrm flipV="1">
            <a:off x="3657815" y="831819"/>
            <a:ext cx="7746785" cy="1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Block Arc 5">
            <a:extLst>
              <a:ext uri="{FF2B5EF4-FFF2-40B4-BE49-F238E27FC236}">
                <a16:creationId xmlns:a16="http://schemas.microsoft.com/office/drawing/2014/main" id="{A5A26052-5487-45F8-A936-251BBC206026}"/>
              </a:ext>
            </a:extLst>
          </p:cNvPr>
          <p:cNvSpPr>
            <a:spLocks noChangeAspect="1"/>
          </p:cNvSpPr>
          <p:nvPr/>
        </p:nvSpPr>
        <p:spPr>
          <a:xfrm rot="10800000">
            <a:off x="1112838" y="1612928"/>
            <a:ext cx="351787" cy="379351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54" name="자유형: 도형 61">
            <a:extLst>
              <a:ext uri="{FF2B5EF4-FFF2-40B4-BE49-F238E27FC236}">
                <a16:creationId xmlns:a16="http://schemas.microsoft.com/office/drawing/2014/main" id="{4C249BA4-6766-4C39-ABA7-119CC310043A}"/>
              </a:ext>
            </a:extLst>
          </p:cNvPr>
          <p:cNvSpPr>
            <a:spLocks noChangeAspect="1"/>
          </p:cNvSpPr>
          <p:nvPr/>
        </p:nvSpPr>
        <p:spPr>
          <a:xfrm>
            <a:off x="233199" y="2535864"/>
            <a:ext cx="319299" cy="379351"/>
          </a:xfrm>
          <a:custGeom>
            <a:avLst/>
            <a:gdLst>
              <a:gd name="connsiteX0" fmla="*/ 930704 w 1878694"/>
              <a:gd name="connsiteY0" fmla="*/ 1253732 h 2232028"/>
              <a:gd name="connsiteX1" fmla="*/ 810628 w 1878694"/>
              <a:gd name="connsiteY1" fmla="*/ 1373808 h 2232028"/>
              <a:gd name="connsiteX2" fmla="*/ 845798 w 1878694"/>
              <a:gd name="connsiteY2" fmla="*/ 1458715 h 2232028"/>
              <a:gd name="connsiteX3" fmla="*/ 846153 w 1878694"/>
              <a:gd name="connsiteY3" fmla="*/ 1458954 h 2232028"/>
              <a:gd name="connsiteX4" fmla="*/ 792156 w 1878694"/>
              <a:gd name="connsiteY4" fmla="*/ 1753258 h 2232028"/>
              <a:gd name="connsiteX5" fmla="*/ 1069252 w 1878694"/>
              <a:gd name="connsiteY5" fmla="*/ 1753258 h 2232028"/>
              <a:gd name="connsiteX6" fmla="*/ 1015255 w 1878694"/>
              <a:gd name="connsiteY6" fmla="*/ 1458954 h 2232028"/>
              <a:gd name="connsiteX7" fmla="*/ 1015611 w 1878694"/>
              <a:gd name="connsiteY7" fmla="*/ 1458715 h 2232028"/>
              <a:gd name="connsiteX8" fmla="*/ 1050780 w 1878694"/>
              <a:gd name="connsiteY8" fmla="*/ 1373808 h 2232028"/>
              <a:gd name="connsiteX9" fmla="*/ 930704 w 1878694"/>
              <a:gd name="connsiteY9" fmla="*/ 1253732 h 2232028"/>
              <a:gd name="connsiteX10" fmla="*/ 807360 w 1878694"/>
              <a:gd name="connsiteY10" fmla="*/ 244435 h 2232028"/>
              <a:gd name="connsiteX11" fmla="*/ 509333 w 1878694"/>
              <a:gd name="connsiteY11" fmla="*/ 542462 h 2232028"/>
              <a:gd name="connsiteX12" fmla="*/ 509333 w 1878694"/>
              <a:gd name="connsiteY12" fmla="*/ 853160 h 2232028"/>
              <a:gd name="connsiteX13" fmla="*/ 1352075 w 1878694"/>
              <a:gd name="connsiteY13" fmla="*/ 853160 h 2232028"/>
              <a:gd name="connsiteX14" fmla="*/ 1352075 w 1878694"/>
              <a:gd name="connsiteY14" fmla="*/ 542462 h 2232028"/>
              <a:gd name="connsiteX15" fmla="*/ 1054048 w 1878694"/>
              <a:gd name="connsiteY15" fmla="*/ 244435 h 2232028"/>
              <a:gd name="connsiteX16" fmla="*/ 766274 w 1878694"/>
              <a:gd name="connsiteY16" fmla="*/ 0 h 2232028"/>
              <a:gd name="connsiteX17" fmla="*/ 1095134 w 1878694"/>
              <a:gd name="connsiteY17" fmla="*/ 0 h 2232028"/>
              <a:gd name="connsiteX18" fmla="*/ 1591384 w 1878694"/>
              <a:gd name="connsiteY18" fmla="*/ 496250 h 2232028"/>
              <a:gd name="connsiteX19" fmla="*/ 1591384 w 1878694"/>
              <a:gd name="connsiteY19" fmla="*/ 853160 h 2232028"/>
              <a:gd name="connsiteX20" fmla="*/ 1704295 w 1878694"/>
              <a:gd name="connsiteY20" fmla="*/ 853160 h 2232028"/>
              <a:gd name="connsiteX21" fmla="*/ 1878694 w 1878694"/>
              <a:gd name="connsiteY21" fmla="*/ 1027559 h 2232028"/>
              <a:gd name="connsiteX22" fmla="*/ 1878694 w 1878694"/>
              <a:gd name="connsiteY22" fmla="*/ 2057629 h 2232028"/>
              <a:gd name="connsiteX23" fmla="*/ 1704295 w 1878694"/>
              <a:gd name="connsiteY23" fmla="*/ 2232028 h 2232028"/>
              <a:gd name="connsiteX24" fmla="*/ 174399 w 1878694"/>
              <a:gd name="connsiteY24" fmla="*/ 2232028 h 2232028"/>
              <a:gd name="connsiteX25" fmla="*/ 0 w 1878694"/>
              <a:gd name="connsiteY25" fmla="*/ 2057629 h 2232028"/>
              <a:gd name="connsiteX26" fmla="*/ 0 w 1878694"/>
              <a:gd name="connsiteY26" fmla="*/ 1027559 h 2232028"/>
              <a:gd name="connsiteX27" fmla="*/ 174399 w 1878694"/>
              <a:gd name="connsiteY27" fmla="*/ 853160 h 2232028"/>
              <a:gd name="connsiteX28" fmla="*/ 270024 w 1878694"/>
              <a:gd name="connsiteY28" fmla="*/ 853160 h 2232028"/>
              <a:gd name="connsiteX29" fmla="*/ 270024 w 1878694"/>
              <a:gd name="connsiteY29" fmla="*/ 496250 h 2232028"/>
              <a:gd name="connsiteX30" fmla="*/ 766274 w 1878694"/>
              <a:gd name="connsiteY30" fmla="*/ 0 h 223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78694" h="2232028">
                <a:moveTo>
                  <a:pt x="930704" y="1253732"/>
                </a:moveTo>
                <a:cubicBezTo>
                  <a:pt x="864388" y="1253732"/>
                  <a:pt x="810628" y="1307492"/>
                  <a:pt x="810628" y="1373808"/>
                </a:cubicBezTo>
                <a:cubicBezTo>
                  <a:pt x="810628" y="1406966"/>
                  <a:pt x="824068" y="1436985"/>
                  <a:pt x="845798" y="1458715"/>
                </a:cubicBezTo>
                <a:lnTo>
                  <a:pt x="846153" y="1458954"/>
                </a:lnTo>
                <a:lnTo>
                  <a:pt x="792156" y="1753258"/>
                </a:lnTo>
                <a:lnTo>
                  <a:pt x="1069252" y="1753258"/>
                </a:lnTo>
                <a:lnTo>
                  <a:pt x="1015255" y="1458954"/>
                </a:lnTo>
                <a:lnTo>
                  <a:pt x="1015611" y="1458715"/>
                </a:lnTo>
                <a:cubicBezTo>
                  <a:pt x="1037340" y="1436985"/>
                  <a:pt x="1050780" y="1406966"/>
                  <a:pt x="1050780" y="1373808"/>
                </a:cubicBezTo>
                <a:cubicBezTo>
                  <a:pt x="1050780" y="1307492"/>
                  <a:pt x="997020" y="1253732"/>
                  <a:pt x="930704" y="1253732"/>
                </a:cubicBezTo>
                <a:close/>
                <a:moveTo>
                  <a:pt x="807360" y="244435"/>
                </a:moveTo>
                <a:cubicBezTo>
                  <a:pt x="642764" y="244435"/>
                  <a:pt x="509333" y="377866"/>
                  <a:pt x="509333" y="542462"/>
                </a:cubicBezTo>
                <a:lnTo>
                  <a:pt x="509333" y="853160"/>
                </a:lnTo>
                <a:lnTo>
                  <a:pt x="1352075" y="853160"/>
                </a:lnTo>
                <a:lnTo>
                  <a:pt x="1352075" y="542462"/>
                </a:lnTo>
                <a:cubicBezTo>
                  <a:pt x="1352075" y="377866"/>
                  <a:pt x="1218644" y="244435"/>
                  <a:pt x="1054048" y="244435"/>
                </a:cubicBezTo>
                <a:close/>
                <a:moveTo>
                  <a:pt x="766274" y="0"/>
                </a:moveTo>
                <a:lnTo>
                  <a:pt x="1095134" y="0"/>
                </a:lnTo>
                <a:cubicBezTo>
                  <a:pt x="1369205" y="0"/>
                  <a:pt x="1591384" y="222179"/>
                  <a:pt x="1591384" y="496250"/>
                </a:cubicBezTo>
                <a:lnTo>
                  <a:pt x="1591384" y="853160"/>
                </a:lnTo>
                <a:lnTo>
                  <a:pt x="1704295" y="853160"/>
                </a:lnTo>
                <a:cubicBezTo>
                  <a:pt x="1800613" y="853160"/>
                  <a:pt x="1878694" y="931241"/>
                  <a:pt x="1878694" y="1027559"/>
                </a:cubicBezTo>
                <a:lnTo>
                  <a:pt x="1878694" y="2057629"/>
                </a:lnTo>
                <a:cubicBezTo>
                  <a:pt x="1878694" y="2153947"/>
                  <a:pt x="1800613" y="2232028"/>
                  <a:pt x="1704295" y="2232028"/>
                </a:cubicBezTo>
                <a:lnTo>
                  <a:pt x="174399" y="2232028"/>
                </a:lnTo>
                <a:cubicBezTo>
                  <a:pt x="78081" y="2232028"/>
                  <a:pt x="0" y="2153947"/>
                  <a:pt x="0" y="2057629"/>
                </a:cubicBezTo>
                <a:lnTo>
                  <a:pt x="0" y="1027559"/>
                </a:lnTo>
                <a:cubicBezTo>
                  <a:pt x="0" y="931241"/>
                  <a:pt x="78081" y="853160"/>
                  <a:pt x="174399" y="853160"/>
                </a:cubicBezTo>
                <a:lnTo>
                  <a:pt x="270024" y="853160"/>
                </a:lnTo>
                <a:lnTo>
                  <a:pt x="270024" y="496250"/>
                </a:lnTo>
                <a:cubicBezTo>
                  <a:pt x="270024" y="222179"/>
                  <a:pt x="492203" y="0"/>
                  <a:pt x="7662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자유형: 도형 62">
            <a:extLst>
              <a:ext uri="{FF2B5EF4-FFF2-40B4-BE49-F238E27FC236}">
                <a16:creationId xmlns:a16="http://schemas.microsoft.com/office/drawing/2014/main" id="{7246D57B-E094-4A06-93A1-92B02453FA74}"/>
              </a:ext>
            </a:extLst>
          </p:cNvPr>
          <p:cNvSpPr>
            <a:spLocks noChangeAspect="1"/>
          </p:cNvSpPr>
          <p:nvPr/>
        </p:nvSpPr>
        <p:spPr>
          <a:xfrm>
            <a:off x="269964" y="3944730"/>
            <a:ext cx="379352" cy="336175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A7439-82DF-451E-999A-FE71B8DE085B}"/>
              </a:ext>
            </a:extLst>
          </p:cNvPr>
          <p:cNvSpPr txBox="1"/>
          <p:nvPr/>
        </p:nvSpPr>
        <p:spPr>
          <a:xfrm>
            <a:off x="3474797" y="90760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400" b="1" dirty="0">
                <a:solidFill>
                  <a:schemeClr val="accent1"/>
                </a:solidFill>
                <a:cs typeface="Arial" pitchFamily="34" charset="0"/>
              </a:rPr>
              <a:t>成果展現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2120A-EF9D-6C44-9E1E-305984F4E960}"/>
              </a:ext>
            </a:extLst>
          </p:cNvPr>
          <p:cNvSpPr txBox="1"/>
          <p:nvPr/>
        </p:nvSpPr>
        <p:spPr>
          <a:xfrm>
            <a:off x="6908125" y="307540"/>
            <a:ext cx="47420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自己當自己的房子價格鑑定師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0EA0B51D-15D9-394A-A5FE-48837DDA04B8}"/>
              </a:ext>
            </a:extLst>
          </p:cNvPr>
          <p:cNvSpPr txBox="1"/>
          <p:nvPr/>
        </p:nvSpPr>
        <p:spPr>
          <a:xfrm>
            <a:off x="3869020" y="6017520"/>
            <a:ext cx="6904997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按下送出資訊後，預測結果即顯示在下方。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7C19452-82B8-5C48-82F8-2B765C488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5312" r="16547" b="7439"/>
          <a:stretch/>
        </p:blipFill>
        <p:spPr>
          <a:xfrm>
            <a:off x="3806316" y="912306"/>
            <a:ext cx="7082263" cy="497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83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46AB1DF-70F8-4AF2-8FE7-C1928FC2CB9B}"/>
              </a:ext>
            </a:extLst>
          </p:cNvPr>
          <p:cNvGrpSpPr/>
          <p:nvPr/>
        </p:nvGrpSpPr>
        <p:grpSpPr>
          <a:xfrm>
            <a:off x="4581710" y="2144757"/>
            <a:ext cx="2965370" cy="1005075"/>
            <a:chOff x="363148" y="262896"/>
            <a:chExt cx="2965370" cy="100507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04A6EA-FE97-4EF7-9EC6-2A5431BB76D1}"/>
                </a:ext>
              </a:extLst>
            </p:cNvPr>
            <p:cNvSpPr/>
            <p:nvPr/>
          </p:nvSpPr>
          <p:spPr>
            <a:xfrm>
              <a:off x="2209270" y="455209"/>
              <a:ext cx="637492" cy="358684"/>
            </a:xfrm>
            <a:custGeom>
              <a:avLst/>
              <a:gdLst>
                <a:gd name="connsiteX0" fmla="*/ 363745 w 1020075"/>
                <a:gd name="connsiteY0" fmla="*/ 0 h 573944"/>
                <a:gd name="connsiteX1" fmla="*/ 1020075 w 1020075"/>
                <a:gd name="connsiteY1" fmla="*/ 569873 h 573944"/>
                <a:gd name="connsiteX2" fmla="*/ 1012022 w 1020075"/>
                <a:gd name="connsiteY2" fmla="*/ 573944 h 573944"/>
                <a:gd name="connsiteX3" fmla="*/ 367771 w 1020075"/>
                <a:gd name="connsiteY3" fmla="*/ 48846 h 573944"/>
                <a:gd name="connsiteX4" fmla="*/ 152979 w 1020075"/>
                <a:gd name="connsiteY4" fmla="*/ 212429 h 573944"/>
                <a:gd name="connsiteX5" fmla="*/ 0 w 1020075"/>
                <a:gd name="connsiteY5" fmla="*/ 80959 h 573944"/>
                <a:gd name="connsiteX6" fmla="*/ 89938 w 1020075"/>
                <a:gd name="connsiteY6" fmla="*/ 8141 h 5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0075" h="573944">
                  <a:moveTo>
                    <a:pt x="363745" y="0"/>
                  </a:moveTo>
                  <a:lnTo>
                    <a:pt x="1020075" y="569873"/>
                  </a:lnTo>
                  <a:lnTo>
                    <a:pt x="1012022" y="573944"/>
                  </a:lnTo>
                  <a:lnTo>
                    <a:pt x="367771" y="48846"/>
                  </a:lnTo>
                  <a:lnTo>
                    <a:pt x="152979" y="212429"/>
                  </a:lnTo>
                  <a:lnTo>
                    <a:pt x="0" y="80959"/>
                  </a:lnTo>
                  <a:lnTo>
                    <a:pt x="89938" y="81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756A080-753A-492F-8E7F-7D4393E5DCC5}"/>
                </a:ext>
              </a:extLst>
            </p:cNvPr>
            <p:cNvSpPr/>
            <p:nvPr/>
          </p:nvSpPr>
          <p:spPr>
            <a:xfrm>
              <a:off x="363148" y="262896"/>
              <a:ext cx="2483614" cy="989049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412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3956538" y="1239715"/>
                  </a:lnTo>
                  <a:lnTo>
                    <a:pt x="3974123" y="1230923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7FA368-6519-474F-B0A9-3F552B4288BA}"/>
                </a:ext>
              </a:extLst>
            </p:cNvPr>
            <p:cNvGrpSpPr/>
            <p:nvPr/>
          </p:nvGrpSpPr>
          <p:grpSpPr>
            <a:xfrm>
              <a:off x="1753312" y="822441"/>
              <a:ext cx="388293" cy="397909"/>
              <a:chOff x="4985238" y="2460380"/>
              <a:chExt cx="621322" cy="6367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95B7A0F-EBF5-41EF-B836-56788DAEDD22}"/>
                  </a:ext>
                </a:extLst>
              </p:cNvPr>
              <p:cNvSpPr/>
              <p:nvPr/>
            </p:nvSpPr>
            <p:spPr>
              <a:xfrm>
                <a:off x="4985238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773F43-832B-4FF0-A323-2E31427762C1}"/>
                  </a:ext>
                </a:extLst>
              </p:cNvPr>
              <p:cNvSpPr/>
              <p:nvPr/>
            </p:nvSpPr>
            <p:spPr>
              <a:xfrm>
                <a:off x="5316414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74577F9-E05D-4036-BB28-86CC20C41DCA}"/>
                  </a:ext>
                </a:extLst>
              </p:cNvPr>
              <p:cNvSpPr/>
              <p:nvPr/>
            </p:nvSpPr>
            <p:spPr>
              <a:xfrm>
                <a:off x="4985238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56DBB98-E01A-43E5-AEDB-901D67965956}"/>
                  </a:ext>
                </a:extLst>
              </p:cNvPr>
              <p:cNvSpPr/>
              <p:nvPr/>
            </p:nvSpPr>
            <p:spPr>
              <a:xfrm>
                <a:off x="5316414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BC87297-61A0-4233-B2AC-238DF43CED8E}"/>
                </a:ext>
              </a:extLst>
            </p:cNvPr>
            <p:cNvSpPr/>
            <p:nvPr/>
          </p:nvSpPr>
          <p:spPr>
            <a:xfrm>
              <a:off x="2269816" y="810077"/>
              <a:ext cx="1058702" cy="457894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  <a:gd name="connsiteX0" fmla="*/ 0 w 4302051"/>
                <a:gd name="connsiteY0" fmla="*/ 1573823 h 1582615"/>
                <a:gd name="connsiteX1" fmla="*/ 589084 w 4302051"/>
                <a:gd name="connsiteY1" fmla="*/ 1582615 h 1582615"/>
                <a:gd name="connsiteX2" fmla="*/ 2549769 w 4302051"/>
                <a:gd name="connsiteY2" fmla="*/ 105507 h 1582615"/>
                <a:gd name="connsiteX3" fmla="*/ 3956538 w 4302051"/>
                <a:gd name="connsiteY3" fmla="*/ 1239715 h 1582615"/>
                <a:gd name="connsiteX4" fmla="*/ 4302051 w 4302051"/>
                <a:gd name="connsiteY4" fmla="*/ 1515805 h 1582615"/>
                <a:gd name="connsiteX5" fmla="*/ 2540977 w 4302051"/>
                <a:gd name="connsiteY5" fmla="*/ 0 h 1582615"/>
                <a:gd name="connsiteX6" fmla="*/ 1943100 w 4302051"/>
                <a:gd name="connsiteY6" fmla="*/ 17584 h 1582615"/>
                <a:gd name="connsiteX7" fmla="*/ 0 w 4302051"/>
                <a:gd name="connsiteY7" fmla="*/ 1573823 h 1582615"/>
                <a:gd name="connsiteX0" fmla="*/ 0 w 4347933"/>
                <a:gd name="connsiteY0" fmla="*/ 1573823 h 1582615"/>
                <a:gd name="connsiteX1" fmla="*/ 589084 w 4347933"/>
                <a:gd name="connsiteY1" fmla="*/ 1582615 h 1582615"/>
                <a:gd name="connsiteX2" fmla="*/ 2549769 w 4347933"/>
                <a:gd name="connsiteY2" fmla="*/ 105507 h 1582615"/>
                <a:gd name="connsiteX3" fmla="*/ 4347933 w 4347933"/>
                <a:gd name="connsiteY3" fmla="*/ 1578018 h 1582615"/>
                <a:gd name="connsiteX4" fmla="*/ 4302051 w 4347933"/>
                <a:gd name="connsiteY4" fmla="*/ 1515805 h 1582615"/>
                <a:gd name="connsiteX5" fmla="*/ 2540977 w 4347933"/>
                <a:gd name="connsiteY5" fmla="*/ 0 h 1582615"/>
                <a:gd name="connsiteX6" fmla="*/ 1943100 w 4347933"/>
                <a:gd name="connsiteY6" fmla="*/ 17584 h 1582615"/>
                <a:gd name="connsiteX7" fmla="*/ 0 w 434793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793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4347933" y="1578018"/>
                  </a:lnTo>
                  <a:lnTo>
                    <a:pt x="4302051" y="1515805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C7807A5-23F1-436F-8810-E2C46D6B38E3}"/>
              </a:ext>
            </a:extLst>
          </p:cNvPr>
          <p:cNvGrpSpPr/>
          <p:nvPr/>
        </p:nvGrpSpPr>
        <p:grpSpPr>
          <a:xfrm>
            <a:off x="2208752" y="3108855"/>
            <a:ext cx="7690020" cy="1161587"/>
            <a:chOff x="2199024" y="3128311"/>
            <a:chExt cx="7690020" cy="11615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5E399C-5EA4-44AC-8174-3ED08EC8D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9270" y="3128311"/>
              <a:ext cx="2372440" cy="549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07633F-6C57-47ED-9061-98D6FCD49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603" y="3153991"/>
              <a:ext cx="2372440" cy="549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056868-1C42-44B0-BCE7-ED8D78A1DF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43" y="3149833"/>
              <a:ext cx="1" cy="114006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3C6F4B-5945-4DDE-A181-B27C4E17EF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9270" y="3128311"/>
              <a:ext cx="1" cy="114006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FE9F12C-6E74-4413-91EF-D363180F5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9024" y="4289898"/>
              <a:ext cx="119646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267B8-76F0-4F33-B858-6204AC3D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2577" y="4289898"/>
              <a:ext cx="119646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63428FE7-3EB3-48E5-8EDB-45D1AB7955DE}"/>
              </a:ext>
            </a:extLst>
          </p:cNvPr>
          <p:cNvSpPr txBox="1">
            <a:spLocks/>
          </p:cNvSpPr>
          <p:nvPr/>
        </p:nvSpPr>
        <p:spPr>
          <a:xfrm>
            <a:off x="3048074" y="3401617"/>
            <a:ext cx="6095852" cy="57606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accent1"/>
                </a:solidFill>
              </a:rPr>
              <a:t>Thank you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2F5F5A8-8E1B-441B-B717-7750E12A7C30}"/>
              </a:ext>
            </a:extLst>
          </p:cNvPr>
          <p:cNvSpPr txBox="1">
            <a:spLocks/>
          </p:cNvSpPr>
          <p:nvPr/>
        </p:nvSpPr>
        <p:spPr>
          <a:xfrm>
            <a:off x="3204686" y="4341855"/>
            <a:ext cx="6095852" cy="28803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自己當自己的房子價格鑑定師</a:t>
            </a:r>
          </a:p>
          <a:p>
            <a:pPr marL="0" indent="0" algn="ctr">
              <a:buNone/>
            </a:pPr>
            <a:endParaRPr lang="en-US" altLang="ko-KR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EB5680B-8FF2-4AA7-907D-7C8102B1C964}"/>
              </a:ext>
            </a:extLst>
          </p:cNvPr>
          <p:cNvSpPr/>
          <p:nvPr/>
        </p:nvSpPr>
        <p:spPr>
          <a:xfrm>
            <a:off x="4666878" y="4491633"/>
            <a:ext cx="2791318" cy="276509"/>
          </a:xfrm>
          <a:custGeom>
            <a:avLst/>
            <a:gdLst>
              <a:gd name="connsiteX0" fmla="*/ 0 w 4466492"/>
              <a:gd name="connsiteY0" fmla="*/ 211016 h 211016"/>
              <a:gd name="connsiteX1" fmla="*/ 2321169 w 4466492"/>
              <a:gd name="connsiteY1" fmla="*/ 0 h 211016"/>
              <a:gd name="connsiteX2" fmla="*/ 4466492 w 4466492"/>
              <a:gd name="connsiteY2" fmla="*/ 0 h 211016"/>
              <a:gd name="connsiteX3" fmla="*/ 2057400 w 4466492"/>
              <a:gd name="connsiteY3" fmla="*/ 123093 h 211016"/>
              <a:gd name="connsiteX4" fmla="*/ 0 w 4466492"/>
              <a:gd name="connsiteY4" fmla="*/ 211016 h 211016"/>
              <a:gd name="connsiteX0" fmla="*/ 0 w 4466492"/>
              <a:gd name="connsiteY0" fmla="*/ 361271 h 361271"/>
              <a:gd name="connsiteX1" fmla="*/ 2321169 w 4466492"/>
              <a:gd name="connsiteY1" fmla="*/ 150255 h 361271"/>
              <a:gd name="connsiteX2" fmla="*/ 4466492 w 4466492"/>
              <a:gd name="connsiteY2" fmla="*/ 150255 h 361271"/>
              <a:gd name="connsiteX3" fmla="*/ 2057400 w 4466492"/>
              <a:gd name="connsiteY3" fmla="*/ 273348 h 361271"/>
              <a:gd name="connsiteX4" fmla="*/ 0 w 4466492"/>
              <a:gd name="connsiteY4" fmla="*/ 361271 h 361271"/>
              <a:gd name="connsiteX0" fmla="*/ 0 w 4466492"/>
              <a:gd name="connsiteY0" fmla="*/ 361271 h 439870"/>
              <a:gd name="connsiteX1" fmla="*/ 2321169 w 4466492"/>
              <a:gd name="connsiteY1" fmla="*/ 150255 h 439870"/>
              <a:gd name="connsiteX2" fmla="*/ 4466492 w 4466492"/>
              <a:gd name="connsiteY2" fmla="*/ 150255 h 439870"/>
              <a:gd name="connsiteX3" fmla="*/ 2057400 w 4466492"/>
              <a:gd name="connsiteY3" fmla="*/ 273348 h 439870"/>
              <a:gd name="connsiteX4" fmla="*/ 0 w 4466492"/>
              <a:gd name="connsiteY4" fmla="*/ 361271 h 439870"/>
              <a:gd name="connsiteX0" fmla="*/ 0 w 4466492"/>
              <a:gd name="connsiteY0" fmla="*/ 211016 h 289615"/>
              <a:gd name="connsiteX1" fmla="*/ 4466492 w 4466492"/>
              <a:gd name="connsiteY1" fmla="*/ 0 h 289615"/>
              <a:gd name="connsiteX2" fmla="*/ 2057400 w 4466492"/>
              <a:gd name="connsiteY2" fmla="*/ 123093 h 289615"/>
              <a:gd name="connsiteX3" fmla="*/ 0 w 4466492"/>
              <a:gd name="connsiteY3" fmla="*/ 211016 h 289615"/>
              <a:gd name="connsiteX0" fmla="*/ 0 w 4466492"/>
              <a:gd name="connsiteY0" fmla="*/ 384499 h 463098"/>
              <a:gd name="connsiteX1" fmla="*/ 4466492 w 4466492"/>
              <a:gd name="connsiteY1" fmla="*/ 173483 h 463098"/>
              <a:gd name="connsiteX2" fmla="*/ 2057400 w 4466492"/>
              <a:gd name="connsiteY2" fmla="*/ 296576 h 463098"/>
              <a:gd name="connsiteX3" fmla="*/ 0 w 4466492"/>
              <a:gd name="connsiteY3" fmla="*/ 384499 h 463098"/>
              <a:gd name="connsiteX0" fmla="*/ 0 w 4466492"/>
              <a:gd name="connsiteY0" fmla="*/ 432630 h 511229"/>
              <a:gd name="connsiteX1" fmla="*/ 4466492 w 4466492"/>
              <a:gd name="connsiteY1" fmla="*/ 221614 h 511229"/>
              <a:gd name="connsiteX2" fmla="*/ 2057400 w 4466492"/>
              <a:gd name="connsiteY2" fmla="*/ 344707 h 511229"/>
              <a:gd name="connsiteX3" fmla="*/ 0 w 4466492"/>
              <a:gd name="connsiteY3" fmla="*/ 432630 h 511229"/>
              <a:gd name="connsiteX0" fmla="*/ 0 w 4466492"/>
              <a:gd name="connsiteY0" fmla="*/ 342947 h 421546"/>
              <a:gd name="connsiteX1" fmla="*/ 4466492 w 4466492"/>
              <a:gd name="connsiteY1" fmla="*/ 131931 h 421546"/>
              <a:gd name="connsiteX2" fmla="*/ 2057400 w 4466492"/>
              <a:gd name="connsiteY2" fmla="*/ 255024 h 421546"/>
              <a:gd name="connsiteX3" fmla="*/ 0 w 4466492"/>
              <a:gd name="connsiteY3" fmla="*/ 342947 h 421546"/>
              <a:gd name="connsiteX0" fmla="*/ 0 w 4466492"/>
              <a:gd name="connsiteY0" fmla="*/ 313032 h 391631"/>
              <a:gd name="connsiteX1" fmla="*/ 4466492 w 4466492"/>
              <a:gd name="connsiteY1" fmla="*/ 102016 h 391631"/>
              <a:gd name="connsiteX2" fmla="*/ 2057400 w 4466492"/>
              <a:gd name="connsiteY2" fmla="*/ 225109 h 391631"/>
              <a:gd name="connsiteX3" fmla="*/ 0 w 4466492"/>
              <a:gd name="connsiteY3" fmla="*/ 313032 h 391631"/>
              <a:gd name="connsiteX0" fmla="*/ 0 w 4466492"/>
              <a:gd name="connsiteY0" fmla="*/ 327389 h 405988"/>
              <a:gd name="connsiteX1" fmla="*/ 4466492 w 4466492"/>
              <a:gd name="connsiteY1" fmla="*/ 116373 h 405988"/>
              <a:gd name="connsiteX2" fmla="*/ 2057400 w 4466492"/>
              <a:gd name="connsiteY2" fmla="*/ 239466 h 405988"/>
              <a:gd name="connsiteX3" fmla="*/ 0 w 4466492"/>
              <a:gd name="connsiteY3" fmla="*/ 327389 h 405988"/>
              <a:gd name="connsiteX0" fmla="*/ 0 w 4466492"/>
              <a:gd name="connsiteY0" fmla="*/ 371163 h 449762"/>
              <a:gd name="connsiteX1" fmla="*/ 4466492 w 4466492"/>
              <a:gd name="connsiteY1" fmla="*/ 160147 h 449762"/>
              <a:gd name="connsiteX2" fmla="*/ 2057400 w 4466492"/>
              <a:gd name="connsiteY2" fmla="*/ 283240 h 449762"/>
              <a:gd name="connsiteX3" fmla="*/ 0 w 4466492"/>
              <a:gd name="connsiteY3" fmla="*/ 371163 h 449762"/>
              <a:gd name="connsiteX0" fmla="*/ 0 w 4466492"/>
              <a:gd name="connsiteY0" fmla="*/ 359671 h 438270"/>
              <a:gd name="connsiteX1" fmla="*/ 4466492 w 4466492"/>
              <a:gd name="connsiteY1" fmla="*/ 148655 h 438270"/>
              <a:gd name="connsiteX2" fmla="*/ 2057400 w 4466492"/>
              <a:gd name="connsiteY2" fmla="*/ 271748 h 438270"/>
              <a:gd name="connsiteX3" fmla="*/ 0 w 4466492"/>
              <a:gd name="connsiteY3" fmla="*/ 359671 h 438270"/>
              <a:gd name="connsiteX0" fmla="*/ 0 w 4466492"/>
              <a:gd name="connsiteY0" fmla="*/ 364024 h 442623"/>
              <a:gd name="connsiteX1" fmla="*/ 4466492 w 4466492"/>
              <a:gd name="connsiteY1" fmla="*/ 153008 h 442623"/>
              <a:gd name="connsiteX2" fmla="*/ 2057400 w 4466492"/>
              <a:gd name="connsiteY2" fmla="*/ 276101 h 442623"/>
              <a:gd name="connsiteX3" fmla="*/ 0 w 4466492"/>
              <a:gd name="connsiteY3" fmla="*/ 364024 h 442623"/>
              <a:gd name="connsiteX0" fmla="*/ 0 w 4466492"/>
              <a:gd name="connsiteY0" fmla="*/ 372025 h 450624"/>
              <a:gd name="connsiteX1" fmla="*/ 4466492 w 4466492"/>
              <a:gd name="connsiteY1" fmla="*/ 161009 h 450624"/>
              <a:gd name="connsiteX2" fmla="*/ 2057400 w 4466492"/>
              <a:gd name="connsiteY2" fmla="*/ 284102 h 450624"/>
              <a:gd name="connsiteX3" fmla="*/ 0 w 4466492"/>
              <a:gd name="connsiteY3" fmla="*/ 372025 h 450624"/>
              <a:gd name="connsiteX0" fmla="*/ 0 w 4466492"/>
              <a:gd name="connsiteY0" fmla="*/ 378529 h 457128"/>
              <a:gd name="connsiteX1" fmla="*/ 4466492 w 4466492"/>
              <a:gd name="connsiteY1" fmla="*/ 167513 h 457128"/>
              <a:gd name="connsiteX2" fmla="*/ 2057400 w 4466492"/>
              <a:gd name="connsiteY2" fmla="*/ 290606 h 457128"/>
              <a:gd name="connsiteX3" fmla="*/ 0 w 4466492"/>
              <a:gd name="connsiteY3" fmla="*/ 378529 h 457128"/>
              <a:gd name="connsiteX0" fmla="*/ 0 w 4466492"/>
              <a:gd name="connsiteY0" fmla="*/ 378529 h 458597"/>
              <a:gd name="connsiteX1" fmla="*/ 4466492 w 4466492"/>
              <a:gd name="connsiteY1" fmla="*/ 167513 h 458597"/>
              <a:gd name="connsiteX2" fmla="*/ 2057400 w 4466492"/>
              <a:gd name="connsiteY2" fmla="*/ 290606 h 458597"/>
              <a:gd name="connsiteX3" fmla="*/ 0 w 4466492"/>
              <a:gd name="connsiteY3" fmla="*/ 378529 h 458597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97014"/>
              <a:gd name="connsiteX1" fmla="*/ 4466492 w 4466492"/>
              <a:gd name="connsiteY1" fmla="*/ 167513 h 497014"/>
              <a:gd name="connsiteX2" fmla="*/ 0 w 4466492"/>
              <a:gd name="connsiteY2" fmla="*/ 378529 h 497014"/>
              <a:gd name="connsiteX0" fmla="*/ 0 w 4466492"/>
              <a:gd name="connsiteY0" fmla="*/ 378529 h 392160"/>
              <a:gd name="connsiteX1" fmla="*/ 4466492 w 4466492"/>
              <a:gd name="connsiteY1" fmla="*/ 167513 h 392160"/>
              <a:gd name="connsiteX2" fmla="*/ 0 w 4466492"/>
              <a:gd name="connsiteY2" fmla="*/ 378529 h 392160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46473"/>
              <a:gd name="connsiteX1" fmla="*/ 4466492 w 4466492"/>
              <a:gd name="connsiteY1" fmla="*/ 167513 h 446473"/>
              <a:gd name="connsiteX2" fmla="*/ 0 w 4466492"/>
              <a:gd name="connsiteY2" fmla="*/ 378529 h 446473"/>
              <a:gd name="connsiteX0" fmla="*/ 0 w 4466492"/>
              <a:gd name="connsiteY0" fmla="*/ 378529 h 449292"/>
              <a:gd name="connsiteX1" fmla="*/ 4466492 w 4466492"/>
              <a:gd name="connsiteY1" fmla="*/ 167513 h 449292"/>
              <a:gd name="connsiteX2" fmla="*/ 0 w 4466492"/>
              <a:gd name="connsiteY2" fmla="*/ 378529 h 449292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52165"/>
              <a:gd name="connsiteX1" fmla="*/ 4466492 w 4466492"/>
              <a:gd name="connsiteY1" fmla="*/ 167513 h 452165"/>
              <a:gd name="connsiteX2" fmla="*/ 0 w 4466492"/>
              <a:gd name="connsiteY2" fmla="*/ 378529 h 452165"/>
              <a:gd name="connsiteX0" fmla="*/ 0 w 4466492"/>
              <a:gd name="connsiteY0" fmla="*/ 378529 h 450722"/>
              <a:gd name="connsiteX1" fmla="*/ 4466492 w 4466492"/>
              <a:gd name="connsiteY1" fmla="*/ 167513 h 450722"/>
              <a:gd name="connsiteX2" fmla="*/ 0 w 4466492"/>
              <a:gd name="connsiteY2" fmla="*/ 378529 h 45072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5281"/>
              <a:gd name="connsiteX1" fmla="*/ 4466492 w 4466492"/>
              <a:gd name="connsiteY1" fmla="*/ 161593 h 445281"/>
              <a:gd name="connsiteX2" fmla="*/ 0 w 4466492"/>
              <a:gd name="connsiteY2" fmla="*/ 372609 h 445281"/>
              <a:gd name="connsiteX0" fmla="*/ 0 w 4466492"/>
              <a:gd name="connsiteY0" fmla="*/ 372609 h 442453"/>
              <a:gd name="connsiteX1" fmla="*/ 4466492 w 4466492"/>
              <a:gd name="connsiteY1" fmla="*/ 161593 h 442453"/>
              <a:gd name="connsiteX2" fmla="*/ 0 w 4466492"/>
              <a:gd name="connsiteY2" fmla="*/ 372609 h 44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6492" h="442453">
                <a:moveTo>
                  <a:pt x="0" y="372609"/>
                </a:moveTo>
                <a:cubicBezTo>
                  <a:pt x="2062834" y="-612130"/>
                  <a:pt x="1959808" y="732516"/>
                  <a:pt x="4466492" y="161593"/>
                </a:cubicBezTo>
                <a:cubicBezTo>
                  <a:pt x="2190074" y="992819"/>
                  <a:pt x="2273080" y="-358501"/>
                  <a:pt x="0" y="37260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1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F7EBCD7C-090E-4EFA-A7F9-7BA731A1B794}"/>
              </a:ext>
            </a:extLst>
          </p:cNvPr>
          <p:cNvSpPr/>
          <p:nvPr/>
        </p:nvSpPr>
        <p:spPr>
          <a:xfrm>
            <a:off x="4724483" y="0"/>
            <a:ext cx="149752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20D1508-5CD4-4F9C-9D7E-55DADC7B36EF}"/>
              </a:ext>
            </a:extLst>
          </p:cNvPr>
          <p:cNvGrpSpPr/>
          <p:nvPr/>
        </p:nvGrpSpPr>
        <p:grpSpPr>
          <a:xfrm>
            <a:off x="504825" y="762000"/>
            <a:ext cx="788909" cy="6096000"/>
            <a:chOff x="5846596" y="462062"/>
            <a:chExt cx="2773530" cy="2143141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4962A34-023C-47B5-8D5D-00627B99F206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solidFill>
              <a:schemeClr val="accent1"/>
            </a:solidFill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C9443D4-A455-4DF2-B36E-63D2BBB3596A}"/>
                </a:ext>
              </a:extLst>
            </p:cNvPr>
            <p:cNvSpPr/>
            <p:nvPr/>
          </p:nvSpPr>
          <p:spPr>
            <a:xfrm>
              <a:off x="6406021" y="2266949"/>
              <a:ext cx="581025" cy="196265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E29FA17-847A-462D-AB0E-B4C15AE14D58}"/>
                </a:ext>
              </a:extLst>
            </p:cNvPr>
            <p:cNvSpPr/>
            <p:nvPr/>
          </p:nvSpPr>
          <p:spPr>
            <a:xfrm>
              <a:off x="7486651" y="2266949"/>
              <a:ext cx="581025" cy="196265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19C6B99-FD14-4C14-BDCD-D921BCAC3190}"/>
              </a:ext>
            </a:extLst>
          </p:cNvPr>
          <p:cNvGrpSpPr/>
          <p:nvPr/>
        </p:nvGrpSpPr>
        <p:grpSpPr>
          <a:xfrm>
            <a:off x="1230827" y="2457450"/>
            <a:ext cx="788909" cy="4400550"/>
            <a:chOff x="5846596" y="462062"/>
            <a:chExt cx="2773530" cy="15470803"/>
          </a:xfrm>
          <a:solidFill>
            <a:schemeClr val="accent2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4AF3E93-03FD-4419-99A3-1861610C7F55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A11B2CE-233B-4C71-B116-1257F69C7EE3}"/>
                </a:ext>
              </a:extLst>
            </p:cNvPr>
            <p:cNvSpPr/>
            <p:nvPr/>
          </p:nvSpPr>
          <p:spPr>
            <a:xfrm>
              <a:off x="6406021" y="2266949"/>
              <a:ext cx="581025" cy="13665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9FF02C1-B515-46A0-9868-C91F73D1482E}"/>
                </a:ext>
              </a:extLst>
            </p:cNvPr>
            <p:cNvSpPr/>
            <p:nvPr/>
          </p:nvSpPr>
          <p:spPr>
            <a:xfrm>
              <a:off x="7486651" y="2266949"/>
              <a:ext cx="581025" cy="13665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0A0CF6A-9D66-47C0-A4F7-951179CCA2B5}"/>
              </a:ext>
            </a:extLst>
          </p:cNvPr>
          <p:cNvGrpSpPr/>
          <p:nvPr/>
        </p:nvGrpSpPr>
        <p:grpSpPr>
          <a:xfrm>
            <a:off x="1956829" y="1647825"/>
            <a:ext cx="788909" cy="5210175"/>
            <a:chOff x="5846596" y="462062"/>
            <a:chExt cx="2773530" cy="18317163"/>
          </a:xfrm>
          <a:solidFill>
            <a:schemeClr val="accent4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BA2B089-E5D5-4145-9A38-63BAAED7E204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6E56234-CB8A-46BD-863C-AB469A92C2FA}"/>
                </a:ext>
              </a:extLst>
            </p:cNvPr>
            <p:cNvSpPr/>
            <p:nvPr/>
          </p:nvSpPr>
          <p:spPr>
            <a:xfrm>
              <a:off x="6406021" y="2266949"/>
              <a:ext cx="581025" cy="16512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A0CE03-320F-4C53-AF21-35F957A632E8}"/>
                </a:ext>
              </a:extLst>
            </p:cNvPr>
            <p:cNvSpPr/>
            <p:nvPr/>
          </p:nvSpPr>
          <p:spPr>
            <a:xfrm>
              <a:off x="7486651" y="2266949"/>
              <a:ext cx="581025" cy="16512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D93557B-9933-474C-A30A-72557B14457F}"/>
              </a:ext>
            </a:extLst>
          </p:cNvPr>
          <p:cNvGrpSpPr/>
          <p:nvPr/>
        </p:nvGrpSpPr>
        <p:grpSpPr>
          <a:xfrm>
            <a:off x="2682831" y="2143125"/>
            <a:ext cx="788909" cy="4714875"/>
            <a:chOff x="5846596" y="462062"/>
            <a:chExt cx="2773530" cy="16575861"/>
          </a:xfrm>
          <a:solidFill>
            <a:schemeClr val="accent3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BDEE3AB-CE1D-4269-B896-E4EE40CC82DA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4D736E2-6426-44F4-95D3-02105E69C5E3}"/>
                </a:ext>
              </a:extLst>
            </p:cNvPr>
            <p:cNvSpPr/>
            <p:nvPr/>
          </p:nvSpPr>
          <p:spPr>
            <a:xfrm>
              <a:off x="6406021" y="2266949"/>
              <a:ext cx="581025" cy="147709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E08705-B076-4949-A9AC-0F3368E992D3}"/>
                </a:ext>
              </a:extLst>
            </p:cNvPr>
            <p:cNvSpPr/>
            <p:nvPr/>
          </p:nvSpPr>
          <p:spPr>
            <a:xfrm>
              <a:off x="7486651" y="2266949"/>
              <a:ext cx="581025" cy="147709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CCD8C2C-CE0D-44AC-B6DD-D36C0865C4F0}"/>
              </a:ext>
            </a:extLst>
          </p:cNvPr>
          <p:cNvGrpSpPr/>
          <p:nvPr/>
        </p:nvGrpSpPr>
        <p:grpSpPr>
          <a:xfrm>
            <a:off x="3408832" y="1352550"/>
            <a:ext cx="788909" cy="5505450"/>
            <a:chOff x="5846596" y="462062"/>
            <a:chExt cx="2773530" cy="19355247"/>
          </a:xfrm>
          <a:solidFill>
            <a:schemeClr val="accent2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5A07408-3560-4707-9F1C-A4E4AF84417B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AA75A18-D4E1-4047-9EA9-FC3FF9F52193}"/>
                </a:ext>
              </a:extLst>
            </p:cNvPr>
            <p:cNvSpPr/>
            <p:nvPr/>
          </p:nvSpPr>
          <p:spPr>
            <a:xfrm>
              <a:off x="6406021" y="2266949"/>
              <a:ext cx="581025" cy="1755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27FD999-0964-44DA-85FB-B37C16C08A2E}"/>
                </a:ext>
              </a:extLst>
            </p:cNvPr>
            <p:cNvSpPr/>
            <p:nvPr/>
          </p:nvSpPr>
          <p:spPr>
            <a:xfrm>
              <a:off x="7486651" y="2266949"/>
              <a:ext cx="581025" cy="1755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7FFABCF-0393-4458-8112-3E980F392D31}"/>
              </a:ext>
            </a:extLst>
          </p:cNvPr>
          <p:cNvGrpSpPr/>
          <p:nvPr/>
        </p:nvGrpSpPr>
        <p:grpSpPr>
          <a:xfrm>
            <a:off x="1078130" y="3223659"/>
            <a:ext cx="788909" cy="3634341"/>
            <a:chOff x="5846596" y="462062"/>
            <a:chExt cx="2773530" cy="12777080"/>
          </a:xfrm>
          <a:solidFill>
            <a:schemeClr val="accent4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9491AA-6434-438A-B2D2-30B702781D6E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01728A9-5BEF-444D-810A-52B1E1738126}"/>
                </a:ext>
              </a:extLst>
            </p:cNvPr>
            <p:cNvSpPr/>
            <p:nvPr/>
          </p:nvSpPr>
          <p:spPr>
            <a:xfrm>
              <a:off x="6406021" y="2266949"/>
              <a:ext cx="581025" cy="109721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64A64D3-C20F-4844-9CDC-F82ED17B5054}"/>
                </a:ext>
              </a:extLst>
            </p:cNvPr>
            <p:cNvSpPr/>
            <p:nvPr/>
          </p:nvSpPr>
          <p:spPr>
            <a:xfrm>
              <a:off x="7486651" y="2266949"/>
              <a:ext cx="581025" cy="109721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F342BB-557D-4E1D-9466-605B7FE67DB7}"/>
              </a:ext>
            </a:extLst>
          </p:cNvPr>
          <p:cNvGrpSpPr/>
          <p:nvPr/>
        </p:nvGrpSpPr>
        <p:grpSpPr>
          <a:xfrm>
            <a:off x="3260580" y="2786751"/>
            <a:ext cx="788909" cy="4071249"/>
            <a:chOff x="5846596" y="462062"/>
            <a:chExt cx="2773530" cy="14313096"/>
          </a:xfrm>
          <a:solidFill>
            <a:schemeClr val="accent4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CB3C1F6-254A-48A3-A3C8-110721D7E101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CD80D4-FF78-46CF-8DB7-0B25B78B45C2}"/>
                </a:ext>
              </a:extLst>
            </p:cNvPr>
            <p:cNvSpPr/>
            <p:nvPr/>
          </p:nvSpPr>
          <p:spPr>
            <a:xfrm>
              <a:off x="6406021" y="2266949"/>
              <a:ext cx="581025" cy="12508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9E62D6-AF6F-433D-8EED-34900B954C97}"/>
                </a:ext>
              </a:extLst>
            </p:cNvPr>
            <p:cNvSpPr/>
            <p:nvPr/>
          </p:nvSpPr>
          <p:spPr>
            <a:xfrm>
              <a:off x="7486651" y="2266949"/>
              <a:ext cx="581025" cy="12508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3290494-4A7E-4DE3-A898-6163ED8C7E72}"/>
              </a:ext>
            </a:extLst>
          </p:cNvPr>
          <p:cNvGrpSpPr/>
          <p:nvPr/>
        </p:nvGrpSpPr>
        <p:grpSpPr>
          <a:xfrm>
            <a:off x="1956829" y="3720619"/>
            <a:ext cx="788909" cy="3137381"/>
            <a:chOff x="1452004" y="3720619"/>
            <a:chExt cx="788909" cy="3137381"/>
          </a:xfrm>
          <a:solidFill>
            <a:schemeClr val="accent3"/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BF6D5B6-DC47-461C-9187-C134974B1590}"/>
                </a:ext>
              </a:extLst>
            </p:cNvPr>
            <p:cNvSpPr/>
            <p:nvPr/>
          </p:nvSpPr>
          <p:spPr>
            <a:xfrm>
              <a:off x="1717932" y="3886200"/>
              <a:ext cx="307378" cy="238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2F73669-DA90-425F-8D50-729EB0B3E72B}"/>
                </a:ext>
              </a:extLst>
            </p:cNvPr>
            <p:cNvGrpSpPr/>
            <p:nvPr/>
          </p:nvGrpSpPr>
          <p:grpSpPr>
            <a:xfrm>
              <a:off x="1452004" y="3720619"/>
              <a:ext cx="788909" cy="3137381"/>
              <a:chOff x="5846596" y="462062"/>
              <a:chExt cx="2773530" cy="11029941"/>
            </a:xfrm>
            <a:grpFill/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B9CAD7D-BB2D-4FE9-848C-04ABAB379B75}"/>
                  </a:ext>
                </a:extLst>
              </p:cNvPr>
              <p:cNvSpPr/>
              <p:nvPr/>
            </p:nvSpPr>
            <p:spPr>
              <a:xfrm>
                <a:off x="5846596" y="462062"/>
                <a:ext cx="2773530" cy="2146766"/>
              </a:xfrm>
              <a:custGeom>
                <a:avLst/>
                <a:gdLst>
                  <a:gd name="connsiteX0" fmla="*/ 1573462 w 3107713"/>
                  <a:gd name="connsiteY0" fmla="*/ 1230810 h 2405430"/>
                  <a:gd name="connsiteX1" fmla="*/ 1573462 w 3107713"/>
                  <a:gd name="connsiteY1" fmla="*/ 1540156 h 2405430"/>
                  <a:gd name="connsiteX2" fmla="*/ 1882808 w 3107713"/>
                  <a:gd name="connsiteY2" fmla="*/ 1540156 h 2405430"/>
                  <a:gd name="connsiteX3" fmla="*/ 1882808 w 3107713"/>
                  <a:gd name="connsiteY3" fmla="*/ 1230810 h 2405430"/>
                  <a:gd name="connsiteX4" fmla="*/ 1220371 w 3107713"/>
                  <a:gd name="connsiteY4" fmla="*/ 1230810 h 2405430"/>
                  <a:gd name="connsiteX5" fmla="*/ 1220371 w 3107713"/>
                  <a:gd name="connsiteY5" fmla="*/ 1540156 h 2405430"/>
                  <a:gd name="connsiteX6" fmla="*/ 1529717 w 3107713"/>
                  <a:gd name="connsiteY6" fmla="*/ 1540156 h 2405430"/>
                  <a:gd name="connsiteX7" fmla="*/ 1529717 w 3107713"/>
                  <a:gd name="connsiteY7" fmla="*/ 1230810 h 2405430"/>
                  <a:gd name="connsiteX8" fmla="*/ 1573462 w 3107713"/>
                  <a:gd name="connsiteY8" fmla="*/ 861315 h 2405430"/>
                  <a:gd name="connsiteX9" fmla="*/ 1573462 w 3107713"/>
                  <a:gd name="connsiteY9" fmla="*/ 1170661 h 2405430"/>
                  <a:gd name="connsiteX10" fmla="*/ 1882808 w 3107713"/>
                  <a:gd name="connsiteY10" fmla="*/ 1170661 h 2405430"/>
                  <a:gd name="connsiteX11" fmla="*/ 1882808 w 3107713"/>
                  <a:gd name="connsiteY11" fmla="*/ 861315 h 2405430"/>
                  <a:gd name="connsiteX12" fmla="*/ 1220371 w 3107713"/>
                  <a:gd name="connsiteY12" fmla="*/ 861315 h 2405430"/>
                  <a:gd name="connsiteX13" fmla="*/ 1220371 w 3107713"/>
                  <a:gd name="connsiteY13" fmla="*/ 1170661 h 2405430"/>
                  <a:gd name="connsiteX14" fmla="*/ 1529717 w 3107713"/>
                  <a:gd name="connsiteY14" fmla="*/ 1170661 h 2405430"/>
                  <a:gd name="connsiteX15" fmla="*/ 1529717 w 3107713"/>
                  <a:gd name="connsiteY15" fmla="*/ 861315 h 2405430"/>
                  <a:gd name="connsiteX16" fmla="*/ 1554853 w 3107713"/>
                  <a:gd name="connsiteY16" fmla="*/ 0 h 2405430"/>
                  <a:gd name="connsiteX17" fmla="*/ 1709041 w 3107713"/>
                  <a:gd name="connsiteY17" fmla="*/ 68657 h 2405430"/>
                  <a:gd name="connsiteX18" fmla="*/ 2030222 w 3107713"/>
                  <a:gd name="connsiteY18" fmla="*/ 299844 h 2405430"/>
                  <a:gd name="connsiteX19" fmla="*/ 2101595 w 3107713"/>
                  <a:gd name="connsiteY19" fmla="*/ 268813 h 2405430"/>
                  <a:gd name="connsiteX20" fmla="*/ 2241239 w 3107713"/>
                  <a:gd name="connsiteY20" fmla="*/ 133823 h 2405430"/>
                  <a:gd name="connsiteX21" fmla="*/ 2380880 w 3107713"/>
                  <a:gd name="connsiteY21" fmla="*/ 133823 h 2405430"/>
                  <a:gd name="connsiteX22" fmla="*/ 2486388 w 3107713"/>
                  <a:gd name="connsiteY22" fmla="*/ 239331 h 2405430"/>
                  <a:gd name="connsiteX23" fmla="*/ 2484837 w 3107713"/>
                  <a:gd name="connsiteY23" fmla="*/ 526377 h 2405430"/>
                  <a:gd name="connsiteX24" fmla="*/ 2571726 w 3107713"/>
                  <a:gd name="connsiteY24" fmla="*/ 690844 h 2405430"/>
                  <a:gd name="connsiteX25" fmla="*/ 3013930 w 3107713"/>
                  <a:gd name="connsiteY25" fmla="*/ 1005818 h 2405430"/>
                  <a:gd name="connsiteX26" fmla="*/ 3107024 w 3107713"/>
                  <a:gd name="connsiteY26" fmla="*/ 1131497 h 2405430"/>
                  <a:gd name="connsiteX27" fmla="*/ 3041858 w 3107713"/>
                  <a:gd name="connsiteY27" fmla="*/ 1271140 h 2405430"/>
                  <a:gd name="connsiteX28" fmla="*/ 2843256 w 3107713"/>
                  <a:gd name="connsiteY28" fmla="*/ 1271140 h 2405430"/>
                  <a:gd name="connsiteX29" fmla="*/ 2577934 w 3107713"/>
                  <a:gd name="connsiteY29" fmla="*/ 1083398 h 2405430"/>
                  <a:gd name="connsiteX30" fmla="*/ 2500354 w 3107713"/>
                  <a:gd name="connsiteY30" fmla="*/ 1041505 h 2405430"/>
                  <a:gd name="connsiteX31" fmla="*/ 2486388 w 3107713"/>
                  <a:gd name="connsiteY31" fmla="*/ 1126841 h 2405430"/>
                  <a:gd name="connsiteX32" fmla="*/ 2486388 w 3107713"/>
                  <a:gd name="connsiteY32" fmla="*/ 1688518 h 2405430"/>
                  <a:gd name="connsiteX33" fmla="*/ 2486388 w 3107713"/>
                  <a:gd name="connsiteY33" fmla="*/ 2254849 h 2405430"/>
                  <a:gd name="connsiteX34" fmla="*/ 2343642 w 3107713"/>
                  <a:gd name="connsiteY34" fmla="*/ 2403802 h 2405430"/>
                  <a:gd name="connsiteX35" fmla="*/ 1909197 w 3107713"/>
                  <a:gd name="connsiteY35" fmla="*/ 2405353 h 2405430"/>
                  <a:gd name="connsiteX36" fmla="*/ 1833168 w 3107713"/>
                  <a:gd name="connsiteY36" fmla="*/ 2327773 h 2405430"/>
                  <a:gd name="connsiteX37" fmla="*/ 1834722 w 3107713"/>
                  <a:gd name="connsiteY37" fmla="*/ 1939875 h 2405430"/>
                  <a:gd name="connsiteX38" fmla="*/ 1741625 w 3107713"/>
                  <a:gd name="connsiteY38" fmla="*/ 1842124 h 2405430"/>
                  <a:gd name="connsiteX39" fmla="*/ 1369244 w 3107713"/>
                  <a:gd name="connsiteY39" fmla="*/ 1842124 h 2405430"/>
                  <a:gd name="connsiteX40" fmla="*/ 1276150 w 3107713"/>
                  <a:gd name="connsiteY40" fmla="*/ 1939875 h 2405430"/>
                  <a:gd name="connsiteX41" fmla="*/ 1277701 w 3107713"/>
                  <a:gd name="connsiteY41" fmla="*/ 2327773 h 2405430"/>
                  <a:gd name="connsiteX42" fmla="*/ 1200121 w 3107713"/>
                  <a:gd name="connsiteY42" fmla="*/ 2403802 h 2405430"/>
                  <a:gd name="connsiteX43" fmla="*/ 773434 w 3107713"/>
                  <a:gd name="connsiteY43" fmla="*/ 2402251 h 2405430"/>
                  <a:gd name="connsiteX44" fmla="*/ 624481 w 3107713"/>
                  <a:gd name="connsiteY44" fmla="*/ 2251744 h 2405430"/>
                  <a:gd name="connsiteX45" fmla="*/ 622930 w 3107713"/>
                  <a:gd name="connsiteY45" fmla="*/ 1111327 h 2405430"/>
                  <a:gd name="connsiteX46" fmla="*/ 607413 w 3107713"/>
                  <a:gd name="connsiteY46" fmla="*/ 1041505 h 2405430"/>
                  <a:gd name="connsiteX47" fmla="*/ 548452 w 3107713"/>
                  <a:gd name="connsiteY47" fmla="*/ 1072535 h 2405430"/>
                  <a:gd name="connsiteX48" fmla="*/ 290888 w 3107713"/>
                  <a:gd name="connsiteY48" fmla="*/ 1258726 h 2405430"/>
                  <a:gd name="connsiteX49" fmla="*/ 152798 w 3107713"/>
                  <a:gd name="connsiteY49" fmla="*/ 1300620 h 2405430"/>
                  <a:gd name="connsiteX50" fmla="*/ 6947 w 3107713"/>
                  <a:gd name="connsiteY50" fmla="*/ 1192009 h 2405430"/>
                  <a:gd name="connsiteX51" fmla="*/ 67460 w 3107713"/>
                  <a:gd name="connsiteY51" fmla="*/ 1029090 h 2405430"/>
                  <a:gd name="connsiteX52" fmla="*/ 557761 w 3107713"/>
                  <a:gd name="connsiteY52" fmla="*/ 675330 h 2405430"/>
                  <a:gd name="connsiteX53" fmla="*/ 1401828 w 3107713"/>
                  <a:gd name="connsiteY53" fmla="*/ 68657 h 2405430"/>
                  <a:gd name="connsiteX54" fmla="*/ 1554853 w 3107713"/>
                  <a:gd name="connsiteY54" fmla="*/ 0 h 240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107713" h="2405430">
                    <a:moveTo>
                      <a:pt x="1573462" y="1230810"/>
                    </a:moveTo>
                    <a:lnTo>
                      <a:pt x="1573462" y="1540156"/>
                    </a:lnTo>
                    <a:lnTo>
                      <a:pt x="1882808" y="1540156"/>
                    </a:lnTo>
                    <a:lnTo>
                      <a:pt x="1882808" y="1230810"/>
                    </a:lnTo>
                    <a:close/>
                    <a:moveTo>
                      <a:pt x="1220371" y="1230810"/>
                    </a:moveTo>
                    <a:lnTo>
                      <a:pt x="1220371" y="1540156"/>
                    </a:lnTo>
                    <a:lnTo>
                      <a:pt x="1529717" y="1540156"/>
                    </a:lnTo>
                    <a:lnTo>
                      <a:pt x="1529717" y="1230810"/>
                    </a:lnTo>
                    <a:close/>
                    <a:moveTo>
                      <a:pt x="1573462" y="861315"/>
                    </a:moveTo>
                    <a:lnTo>
                      <a:pt x="1573462" y="1170661"/>
                    </a:lnTo>
                    <a:lnTo>
                      <a:pt x="1882808" y="1170661"/>
                    </a:lnTo>
                    <a:lnTo>
                      <a:pt x="1882808" y="861315"/>
                    </a:lnTo>
                    <a:close/>
                    <a:moveTo>
                      <a:pt x="1220371" y="861315"/>
                    </a:moveTo>
                    <a:lnTo>
                      <a:pt x="1220371" y="1170661"/>
                    </a:lnTo>
                    <a:lnTo>
                      <a:pt x="1529717" y="1170661"/>
                    </a:lnTo>
                    <a:lnTo>
                      <a:pt x="1529717" y="861315"/>
                    </a:lnTo>
                    <a:close/>
                    <a:moveTo>
                      <a:pt x="1554853" y="0"/>
                    </a:moveTo>
                    <a:cubicBezTo>
                      <a:pt x="1599267" y="0"/>
                      <a:pt x="1643875" y="22886"/>
                      <a:pt x="1709041" y="68657"/>
                    </a:cubicBezTo>
                    <a:cubicBezTo>
                      <a:pt x="1816101" y="144686"/>
                      <a:pt x="1923163" y="222264"/>
                      <a:pt x="2030222" y="299844"/>
                    </a:cubicBezTo>
                    <a:cubicBezTo>
                      <a:pt x="2075218" y="332428"/>
                      <a:pt x="2098490" y="341737"/>
                      <a:pt x="2101595" y="268813"/>
                    </a:cubicBezTo>
                    <a:cubicBezTo>
                      <a:pt x="2106248" y="152442"/>
                      <a:pt x="2129523" y="133823"/>
                      <a:pt x="2241239" y="133823"/>
                    </a:cubicBezTo>
                    <a:cubicBezTo>
                      <a:pt x="2287786" y="133823"/>
                      <a:pt x="2334333" y="133823"/>
                      <a:pt x="2380880" y="133823"/>
                    </a:cubicBezTo>
                    <a:cubicBezTo>
                      <a:pt x="2450702" y="133823"/>
                      <a:pt x="2486388" y="169509"/>
                      <a:pt x="2486388" y="239331"/>
                    </a:cubicBezTo>
                    <a:cubicBezTo>
                      <a:pt x="2486388" y="335530"/>
                      <a:pt x="2492595" y="431729"/>
                      <a:pt x="2484837" y="526377"/>
                    </a:cubicBezTo>
                    <a:cubicBezTo>
                      <a:pt x="2478630" y="603955"/>
                      <a:pt x="2509663" y="648951"/>
                      <a:pt x="2571726" y="690844"/>
                    </a:cubicBezTo>
                    <a:cubicBezTo>
                      <a:pt x="2720680" y="793250"/>
                      <a:pt x="2866528" y="900310"/>
                      <a:pt x="3013930" y="1005818"/>
                    </a:cubicBezTo>
                    <a:cubicBezTo>
                      <a:pt x="3058926" y="1038402"/>
                      <a:pt x="3102370" y="1069433"/>
                      <a:pt x="3107024" y="1131497"/>
                    </a:cubicBezTo>
                    <a:cubicBezTo>
                      <a:pt x="3111680" y="1190458"/>
                      <a:pt x="3093061" y="1240107"/>
                      <a:pt x="3041858" y="1271140"/>
                    </a:cubicBezTo>
                    <a:cubicBezTo>
                      <a:pt x="2976692" y="1311480"/>
                      <a:pt x="2906870" y="1313031"/>
                      <a:pt x="2843256" y="1271140"/>
                    </a:cubicBezTo>
                    <a:cubicBezTo>
                      <a:pt x="2753264" y="1212179"/>
                      <a:pt x="2666374" y="1145462"/>
                      <a:pt x="2577934" y="1083398"/>
                    </a:cubicBezTo>
                    <a:cubicBezTo>
                      <a:pt x="2553108" y="1066331"/>
                      <a:pt x="2528282" y="1029090"/>
                      <a:pt x="2500354" y="1041505"/>
                    </a:cubicBezTo>
                    <a:cubicBezTo>
                      <a:pt x="2469321" y="1055468"/>
                      <a:pt x="2486388" y="1097361"/>
                      <a:pt x="2486388" y="1126841"/>
                    </a:cubicBezTo>
                    <a:cubicBezTo>
                      <a:pt x="2484837" y="1316136"/>
                      <a:pt x="2486388" y="1502327"/>
                      <a:pt x="2486388" y="1688518"/>
                    </a:cubicBezTo>
                    <a:cubicBezTo>
                      <a:pt x="2486388" y="1877811"/>
                      <a:pt x="2486388" y="2065553"/>
                      <a:pt x="2486388" y="2254849"/>
                    </a:cubicBezTo>
                    <a:cubicBezTo>
                      <a:pt x="2486388" y="2361908"/>
                      <a:pt x="2449151" y="2402251"/>
                      <a:pt x="2343642" y="2403802"/>
                    </a:cubicBezTo>
                    <a:cubicBezTo>
                      <a:pt x="2199345" y="2405353"/>
                      <a:pt x="2053494" y="2402251"/>
                      <a:pt x="1909197" y="2405353"/>
                    </a:cubicBezTo>
                    <a:cubicBezTo>
                      <a:pt x="1851790" y="2406904"/>
                      <a:pt x="1831617" y="2385183"/>
                      <a:pt x="1833168" y="2327773"/>
                    </a:cubicBezTo>
                    <a:cubicBezTo>
                      <a:pt x="1836273" y="2198992"/>
                      <a:pt x="1831617" y="2068658"/>
                      <a:pt x="1834722" y="1939875"/>
                    </a:cubicBezTo>
                    <a:cubicBezTo>
                      <a:pt x="1836273" y="1871606"/>
                      <a:pt x="1812998" y="1840573"/>
                      <a:pt x="1741625" y="1842124"/>
                    </a:cubicBezTo>
                    <a:cubicBezTo>
                      <a:pt x="1617498" y="1845229"/>
                      <a:pt x="1493371" y="1845229"/>
                      <a:pt x="1369244" y="1842124"/>
                    </a:cubicBezTo>
                    <a:cubicBezTo>
                      <a:pt x="1296320" y="1840573"/>
                      <a:pt x="1274596" y="1873158"/>
                      <a:pt x="1276150" y="1939875"/>
                    </a:cubicBezTo>
                    <a:cubicBezTo>
                      <a:pt x="1279252" y="2068658"/>
                      <a:pt x="1274596" y="2198992"/>
                      <a:pt x="1277701" y="2327773"/>
                    </a:cubicBezTo>
                    <a:cubicBezTo>
                      <a:pt x="1279252" y="2385183"/>
                      <a:pt x="1257528" y="2405353"/>
                      <a:pt x="1200121" y="2403802"/>
                    </a:cubicBezTo>
                    <a:cubicBezTo>
                      <a:pt x="1057375" y="2400697"/>
                      <a:pt x="916180" y="2403802"/>
                      <a:pt x="773434" y="2402251"/>
                    </a:cubicBezTo>
                    <a:cubicBezTo>
                      <a:pt x="661719" y="2400697"/>
                      <a:pt x="624481" y="2363459"/>
                      <a:pt x="624481" y="2251744"/>
                    </a:cubicBezTo>
                    <a:cubicBezTo>
                      <a:pt x="624481" y="1871606"/>
                      <a:pt x="624481" y="1491467"/>
                      <a:pt x="622930" y="1111327"/>
                    </a:cubicBezTo>
                    <a:cubicBezTo>
                      <a:pt x="622930" y="1088052"/>
                      <a:pt x="636893" y="1053916"/>
                      <a:pt x="607413" y="1041505"/>
                    </a:cubicBezTo>
                    <a:cubicBezTo>
                      <a:pt x="585692" y="1032195"/>
                      <a:pt x="567071" y="1058572"/>
                      <a:pt x="548452" y="1072535"/>
                    </a:cubicBezTo>
                    <a:cubicBezTo>
                      <a:pt x="461565" y="1134599"/>
                      <a:pt x="376227" y="1195111"/>
                      <a:pt x="290888" y="1258726"/>
                    </a:cubicBezTo>
                    <a:cubicBezTo>
                      <a:pt x="248995" y="1289759"/>
                      <a:pt x="203999" y="1306827"/>
                      <a:pt x="152798" y="1300620"/>
                    </a:cubicBezTo>
                    <a:cubicBezTo>
                      <a:pt x="82976" y="1292861"/>
                      <a:pt x="27117" y="1263382"/>
                      <a:pt x="6947" y="1192009"/>
                    </a:cubicBezTo>
                    <a:cubicBezTo>
                      <a:pt x="-13223" y="1125289"/>
                      <a:pt x="11603" y="1069433"/>
                      <a:pt x="67460" y="1029090"/>
                    </a:cubicBezTo>
                    <a:cubicBezTo>
                      <a:pt x="230376" y="911170"/>
                      <a:pt x="393294" y="793250"/>
                      <a:pt x="557761" y="675330"/>
                    </a:cubicBezTo>
                    <a:cubicBezTo>
                      <a:pt x="838600" y="472072"/>
                      <a:pt x="1119438" y="270364"/>
                      <a:pt x="1401828" y="68657"/>
                    </a:cubicBezTo>
                    <a:cubicBezTo>
                      <a:pt x="1466219" y="22886"/>
                      <a:pt x="1510439" y="0"/>
                      <a:pt x="1554853" y="0"/>
                    </a:cubicBezTo>
                    <a:close/>
                  </a:path>
                </a:pathLst>
              </a:custGeom>
              <a:grpFill/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45C2247-B853-48CA-B0DB-D74E22F0F2CD}"/>
                  </a:ext>
                </a:extLst>
              </p:cNvPr>
              <p:cNvSpPr/>
              <p:nvPr/>
            </p:nvSpPr>
            <p:spPr>
              <a:xfrm>
                <a:off x="6406021" y="2266949"/>
                <a:ext cx="581025" cy="92250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951919A-4D1A-41F0-A9AA-C84DD34E7FE8}"/>
                  </a:ext>
                </a:extLst>
              </p:cNvPr>
              <p:cNvSpPr/>
              <p:nvPr/>
            </p:nvSpPr>
            <p:spPr>
              <a:xfrm>
                <a:off x="7486651" y="2266949"/>
                <a:ext cx="581025" cy="92250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40AFA22-B70A-464D-B0D6-ACAD9AFCC592}"/>
              </a:ext>
            </a:extLst>
          </p:cNvPr>
          <p:cNvSpPr txBox="1"/>
          <p:nvPr/>
        </p:nvSpPr>
        <p:spPr>
          <a:xfrm>
            <a:off x="4757635" y="422944"/>
            <a:ext cx="80200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專案大綱</a:t>
            </a:r>
            <a:endParaRPr lang="ko-KR" altLang="en-US" sz="5400" dirty="0">
              <a:latin typeface="標楷體" panose="03000509000000000000" pitchFamily="65" charset="-120"/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051DCD3-8D06-4621-98BE-B55DC1389643}"/>
              </a:ext>
            </a:extLst>
          </p:cNvPr>
          <p:cNvSpPr txBox="1"/>
          <p:nvPr/>
        </p:nvSpPr>
        <p:spPr>
          <a:xfrm>
            <a:off x="6537180" y="2088365"/>
            <a:ext cx="45076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動機與目標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cs typeface="Arial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6ACED2E-21CC-4289-A68C-38EEBF36915C}"/>
              </a:ext>
            </a:extLst>
          </p:cNvPr>
          <p:cNvGrpSpPr/>
          <p:nvPr/>
        </p:nvGrpSpPr>
        <p:grpSpPr>
          <a:xfrm>
            <a:off x="4994199" y="1921268"/>
            <a:ext cx="958096" cy="780795"/>
            <a:chOff x="5324331" y="1449052"/>
            <a:chExt cx="958096" cy="780795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009C53F-9F8D-4A49-A933-1F1B4C4FDC13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DDB7A7-F78F-4F77-931D-CBBAA1135594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accent1"/>
                </a:solidFill>
                <a:latin typeface="標楷體" panose="03000509000000000000" pitchFamily="65" charset="-120"/>
                <a:cs typeface="Arial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6470D80-1E18-4CAB-83ED-1DF7377B6C04}"/>
              </a:ext>
            </a:extLst>
          </p:cNvPr>
          <p:cNvGrpSpPr/>
          <p:nvPr/>
        </p:nvGrpSpPr>
        <p:grpSpPr>
          <a:xfrm>
            <a:off x="5012746" y="2956167"/>
            <a:ext cx="958096" cy="780795"/>
            <a:chOff x="5324331" y="1449052"/>
            <a:chExt cx="958096" cy="78079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630D5AF-8200-4F34-99A9-135C00B81FF0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0B9A8CC-4224-4499-82D3-4161C971E308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accent1"/>
                </a:solidFill>
                <a:latin typeface="標楷體" panose="03000509000000000000" pitchFamily="65" charset="-120"/>
                <a:cs typeface="Arial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0E816C9-28D8-497B-B22B-1A3ADDD55BAE}"/>
              </a:ext>
            </a:extLst>
          </p:cNvPr>
          <p:cNvGrpSpPr/>
          <p:nvPr/>
        </p:nvGrpSpPr>
        <p:grpSpPr>
          <a:xfrm>
            <a:off x="5016284" y="3991066"/>
            <a:ext cx="958096" cy="780795"/>
            <a:chOff x="5324331" y="1449052"/>
            <a:chExt cx="958096" cy="780795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8E664DA-B995-46E3-BBBA-61375FA0BF97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5B362B6-F152-48D1-A8C7-BC44973D2CAE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accent1"/>
                </a:solidFill>
                <a:latin typeface="標楷體" panose="03000509000000000000" pitchFamily="65" charset="-120"/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C850B21-2DCA-42CF-BBC5-FAE14E9DE586}"/>
              </a:ext>
            </a:extLst>
          </p:cNvPr>
          <p:cNvGrpSpPr/>
          <p:nvPr/>
        </p:nvGrpSpPr>
        <p:grpSpPr>
          <a:xfrm>
            <a:off x="2530156" y="4326901"/>
            <a:ext cx="788909" cy="2531099"/>
            <a:chOff x="5846596" y="462062"/>
            <a:chExt cx="2773530" cy="8898464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06FB72-EEC5-4258-9B68-CC33A3D3C078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31D40DA-691B-4473-A11B-C53DAC804D81}"/>
                </a:ext>
              </a:extLst>
            </p:cNvPr>
            <p:cNvSpPr/>
            <p:nvPr/>
          </p:nvSpPr>
          <p:spPr>
            <a:xfrm>
              <a:off x="6406021" y="2266949"/>
              <a:ext cx="581025" cy="7093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33885DB-9B7C-421A-8736-DBCA19D658A9}"/>
                </a:ext>
              </a:extLst>
            </p:cNvPr>
            <p:cNvSpPr/>
            <p:nvPr/>
          </p:nvSpPr>
          <p:spPr>
            <a:xfrm>
              <a:off x="7486651" y="2266949"/>
              <a:ext cx="581025" cy="7093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4" name="TextBox 99">
            <a:extLst>
              <a:ext uri="{FF2B5EF4-FFF2-40B4-BE49-F238E27FC236}">
                <a16:creationId xmlns:a16="http://schemas.microsoft.com/office/drawing/2014/main" id="{630805B1-93E3-4CE8-97AA-64F0B9F4B455}"/>
              </a:ext>
            </a:extLst>
          </p:cNvPr>
          <p:cNvSpPr txBox="1"/>
          <p:nvPr/>
        </p:nvSpPr>
        <p:spPr>
          <a:xfrm>
            <a:off x="6537180" y="3092066"/>
            <a:ext cx="45076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執行方式</a:t>
            </a:r>
            <a:endParaRPr lang="ko-KR" altLang="en-US" sz="2800" b="1" dirty="0">
              <a:latin typeface="標楷體" panose="03000509000000000000" pitchFamily="65" charset="-120"/>
              <a:cs typeface="Arial" pitchFamily="34" charset="0"/>
            </a:endParaRPr>
          </a:p>
        </p:txBody>
      </p:sp>
      <p:sp>
        <p:nvSpPr>
          <p:cNvPr id="101" name="TextBox 99">
            <a:extLst>
              <a:ext uri="{FF2B5EF4-FFF2-40B4-BE49-F238E27FC236}">
                <a16:creationId xmlns:a16="http://schemas.microsoft.com/office/drawing/2014/main" id="{CA966640-9D24-4789-9B50-BD6F964CC102}"/>
              </a:ext>
            </a:extLst>
          </p:cNvPr>
          <p:cNvSpPr txBox="1"/>
          <p:nvPr/>
        </p:nvSpPr>
        <p:spPr>
          <a:xfrm>
            <a:off x="6513813" y="4095767"/>
            <a:ext cx="45076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成果展現</a:t>
            </a:r>
            <a:endParaRPr lang="ko-KR" altLang="en-US" sz="2800" b="1" dirty="0">
              <a:latin typeface="標楷體" panose="03000509000000000000" pitchFamily="65" charset="-12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BA845C-8043-3E48-81F1-0C4DEA7F1E7E}"/>
              </a:ext>
            </a:extLst>
          </p:cNvPr>
          <p:cNvSpPr txBox="1"/>
          <p:nvPr/>
        </p:nvSpPr>
        <p:spPr>
          <a:xfrm>
            <a:off x="5101396" y="5899003"/>
            <a:ext cx="721065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GitHub: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github.com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/alice31229/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house_price_prediction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Our Team Style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1C769404-0120-43B5-892A-1140E0F68D8B}"/>
              </a:ext>
            </a:extLst>
          </p:cNvPr>
          <p:cNvSpPr/>
          <p:nvPr/>
        </p:nvSpPr>
        <p:spPr>
          <a:xfrm>
            <a:off x="1500889" y="1692056"/>
            <a:ext cx="2813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陳柏艾</a:t>
            </a:r>
            <a:endParaRPr lang="en-US" altLang="ko-KR" sz="3200" dirty="0">
              <a:solidFill>
                <a:schemeClr val="accent4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직사각형 4">
            <a:extLst>
              <a:ext uri="{FF2B5EF4-FFF2-40B4-BE49-F238E27FC236}">
                <a16:creationId xmlns:a16="http://schemas.microsoft.com/office/drawing/2014/main" id="{81FEFDA0-3A51-4D88-8741-6BD701A2D30D}"/>
              </a:ext>
            </a:extLst>
          </p:cNvPr>
          <p:cNvSpPr/>
          <p:nvPr/>
        </p:nvSpPr>
        <p:spPr>
          <a:xfrm>
            <a:off x="4421027" y="3685578"/>
            <a:ext cx="26147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Program skills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hart 1">
            <a:extLst>
              <a:ext uri="{FF2B5EF4-FFF2-40B4-BE49-F238E27FC236}">
                <a16:creationId xmlns:a16="http://schemas.microsoft.com/office/drawing/2014/main" id="{656E3E66-C5AA-4C86-BB25-398C91256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076964"/>
              </p:ext>
            </p:extLst>
          </p:nvPr>
        </p:nvGraphicFramePr>
        <p:xfrm>
          <a:off x="4837939" y="4075619"/>
          <a:ext cx="6124575" cy="168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D0AFB698-B040-4DE1-8A98-CCA4D679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2" y="2311183"/>
            <a:ext cx="3155363" cy="2945006"/>
          </a:xfrm>
          <a:prstGeom prst="rect">
            <a:avLst/>
          </a:prstGeom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F4F52698-8F93-4BC3-8A1F-AF69FA60FA86}"/>
              </a:ext>
            </a:extLst>
          </p:cNvPr>
          <p:cNvSpPr/>
          <p:nvPr/>
        </p:nvSpPr>
        <p:spPr>
          <a:xfrm>
            <a:off x="4139314" y="2317497"/>
            <a:ext cx="75218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低調悶騷王。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土屬性。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專案技術組，負責專案核心建模。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6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 Style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1C769404-0120-43B5-892A-1140E0F68D8B}"/>
              </a:ext>
            </a:extLst>
          </p:cNvPr>
          <p:cNvSpPr/>
          <p:nvPr/>
        </p:nvSpPr>
        <p:spPr>
          <a:xfrm>
            <a:off x="1500889" y="1692056"/>
            <a:ext cx="2813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accent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吳欣怡</a:t>
            </a:r>
            <a:endParaRPr lang="en-US" altLang="ko-KR" sz="3200" dirty="0">
              <a:solidFill>
                <a:schemeClr val="accent4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직사각형 4">
            <a:extLst>
              <a:ext uri="{FF2B5EF4-FFF2-40B4-BE49-F238E27FC236}">
                <a16:creationId xmlns:a16="http://schemas.microsoft.com/office/drawing/2014/main" id="{81FEFDA0-3A51-4D88-8741-6BD701A2D30D}"/>
              </a:ext>
            </a:extLst>
          </p:cNvPr>
          <p:cNvSpPr/>
          <p:nvPr/>
        </p:nvSpPr>
        <p:spPr>
          <a:xfrm>
            <a:off x="4421027" y="3685578"/>
            <a:ext cx="26147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Program skills</a:t>
            </a:r>
            <a:endParaRPr lang="ko-KR" altLang="en-US" sz="2000" b="1" dirty="0"/>
          </a:p>
        </p:txBody>
      </p:sp>
      <p:graphicFrame>
        <p:nvGraphicFramePr>
          <p:cNvPr id="8" name="Chart 1">
            <a:extLst>
              <a:ext uri="{FF2B5EF4-FFF2-40B4-BE49-F238E27FC236}">
                <a16:creationId xmlns:a16="http://schemas.microsoft.com/office/drawing/2014/main" id="{656E3E66-C5AA-4C86-BB25-398C91256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951757"/>
              </p:ext>
            </p:extLst>
          </p:nvPr>
        </p:nvGraphicFramePr>
        <p:xfrm>
          <a:off x="4837939" y="4075619"/>
          <a:ext cx="6124575" cy="168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직사각형 2">
            <a:extLst>
              <a:ext uri="{FF2B5EF4-FFF2-40B4-BE49-F238E27FC236}">
                <a16:creationId xmlns:a16="http://schemas.microsoft.com/office/drawing/2014/main" id="{F4F52698-8F93-4BC3-8A1F-AF69FA60FA86}"/>
              </a:ext>
            </a:extLst>
          </p:cNvPr>
          <p:cNvSpPr/>
          <p:nvPr/>
        </p:nvSpPr>
        <p:spPr>
          <a:xfrm>
            <a:off x="4139314" y="2317497"/>
            <a:ext cx="75218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話撈無誤。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ㄎㄧㄤ屬性。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專案公關組，負責專案資料、背景知識及簡報。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79E2173-57FA-4EFA-9682-151330EF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34" y="2276831"/>
            <a:ext cx="3082043" cy="29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72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33850" y="3049906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Part 1 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動機與目標</a:t>
            </a:r>
          </a:p>
        </p:txBody>
      </p:sp>
    </p:spTree>
    <p:extLst>
      <p:ext uri="{BB962C8B-B14F-4D97-AF65-F5344CB8AC3E}">
        <p14:creationId xmlns:p14="http://schemas.microsoft.com/office/powerpoint/2010/main" val="356092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蝸牛們的煩惱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CC4C64F-B65B-4A66-A6C9-23A8C8736E42}"/>
              </a:ext>
            </a:extLst>
          </p:cNvPr>
          <p:cNvSpPr/>
          <p:nvPr/>
        </p:nvSpPr>
        <p:spPr>
          <a:xfrm>
            <a:off x="5558037" y="1631344"/>
            <a:ext cx="5662414" cy="4184324"/>
          </a:xfrm>
          <a:prstGeom prst="roundRect">
            <a:avLst>
              <a:gd name="adj" fmla="val 104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11">
            <a:extLst>
              <a:ext uri="{FF2B5EF4-FFF2-40B4-BE49-F238E27FC236}">
                <a16:creationId xmlns:a16="http://schemas.microsoft.com/office/drawing/2014/main" id="{BED6F12E-C308-481E-BDAD-6B51594C6434}"/>
              </a:ext>
            </a:extLst>
          </p:cNvPr>
          <p:cNvSpPr/>
          <p:nvPr/>
        </p:nvSpPr>
        <p:spPr>
          <a:xfrm>
            <a:off x="5829301" y="1860980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13">
            <a:extLst>
              <a:ext uri="{FF2B5EF4-FFF2-40B4-BE49-F238E27FC236}">
                <a16:creationId xmlns:a16="http://schemas.microsoft.com/office/drawing/2014/main" id="{315DAAA1-47E4-4849-94CD-AE82D955F448}"/>
              </a:ext>
            </a:extLst>
          </p:cNvPr>
          <p:cNvSpPr/>
          <p:nvPr/>
        </p:nvSpPr>
        <p:spPr>
          <a:xfrm>
            <a:off x="5829301" y="3194855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F43A9725-0324-400C-B9F3-36AC1D5F93EF}"/>
              </a:ext>
            </a:extLst>
          </p:cNvPr>
          <p:cNvSpPr/>
          <p:nvPr/>
        </p:nvSpPr>
        <p:spPr>
          <a:xfrm>
            <a:off x="5829301" y="4528731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9DE02-FB1F-4C0C-A132-7DF0E7059CE7}"/>
              </a:ext>
            </a:extLst>
          </p:cNvPr>
          <p:cNvSpPr txBox="1"/>
          <p:nvPr/>
        </p:nvSpPr>
        <p:spPr>
          <a:xfrm>
            <a:off x="6640401" y="2110135"/>
            <a:ext cx="386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買房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(buy)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3">
            <a:extLst>
              <a:ext uri="{FF2B5EF4-FFF2-40B4-BE49-F238E27FC236}">
                <a16:creationId xmlns:a16="http://schemas.microsoft.com/office/drawing/2014/main" id="{1309C2C2-59CB-4C5A-A04E-14CB4EAED255}"/>
              </a:ext>
            </a:extLst>
          </p:cNvPr>
          <p:cNvSpPr/>
          <p:nvPr/>
        </p:nvSpPr>
        <p:spPr>
          <a:xfrm>
            <a:off x="1000392" y="2175334"/>
            <a:ext cx="4244266" cy="3096344"/>
          </a:xfrm>
          <a:prstGeom prst="rightArrow">
            <a:avLst>
              <a:gd name="adj1" fmla="val 73994"/>
              <a:gd name="adj2" fmla="val 38003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46905F-2395-484B-BEF2-825B045C6CF7}"/>
              </a:ext>
            </a:extLst>
          </p:cNvPr>
          <p:cNvSpPr/>
          <p:nvPr/>
        </p:nvSpPr>
        <p:spPr>
          <a:xfrm>
            <a:off x="2170248" y="3093789"/>
            <a:ext cx="1700969" cy="1316583"/>
          </a:xfrm>
          <a:custGeom>
            <a:avLst/>
            <a:gdLst>
              <a:gd name="connsiteX0" fmla="*/ 1573462 w 3107713"/>
              <a:gd name="connsiteY0" fmla="*/ 1230810 h 2405430"/>
              <a:gd name="connsiteX1" fmla="*/ 1573462 w 3107713"/>
              <a:gd name="connsiteY1" fmla="*/ 1540156 h 2405430"/>
              <a:gd name="connsiteX2" fmla="*/ 1882808 w 3107713"/>
              <a:gd name="connsiteY2" fmla="*/ 1540156 h 2405430"/>
              <a:gd name="connsiteX3" fmla="*/ 1882808 w 3107713"/>
              <a:gd name="connsiteY3" fmla="*/ 1230810 h 2405430"/>
              <a:gd name="connsiteX4" fmla="*/ 1220371 w 3107713"/>
              <a:gd name="connsiteY4" fmla="*/ 1230810 h 2405430"/>
              <a:gd name="connsiteX5" fmla="*/ 1220371 w 3107713"/>
              <a:gd name="connsiteY5" fmla="*/ 1540156 h 2405430"/>
              <a:gd name="connsiteX6" fmla="*/ 1529717 w 3107713"/>
              <a:gd name="connsiteY6" fmla="*/ 1540156 h 2405430"/>
              <a:gd name="connsiteX7" fmla="*/ 1529717 w 3107713"/>
              <a:gd name="connsiteY7" fmla="*/ 1230810 h 2405430"/>
              <a:gd name="connsiteX8" fmla="*/ 1573462 w 3107713"/>
              <a:gd name="connsiteY8" fmla="*/ 861315 h 2405430"/>
              <a:gd name="connsiteX9" fmla="*/ 1573462 w 3107713"/>
              <a:gd name="connsiteY9" fmla="*/ 1170661 h 2405430"/>
              <a:gd name="connsiteX10" fmla="*/ 1882808 w 3107713"/>
              <a:gd name="connsiteY10" fmla="*/ 1170661 h 2405430"/>
              <a:gd name="connsiteX11" fmla="*/ 1882808 w 3107713"/>
              <a:gd name="connsiteY11" fmla="*/ 861315 h 2405430"/>
              <a:gd name="connsiteX12" fmla="*/ 1220371 w 3107713"/>
              <a:gd name="connsiteY12" fmla="*/ 861315 h 2405430"/>
              <a:gd name="connsiteX13" fmla="*/ 1220371 w 3107713"/>
              <a:gd name="connsiteY13" fmla="*/ 1170661 h 2405430"/>
              <a:gd name="connsiteX14" fmla="*/ 1529717 w 3107713"/>
              <a:gd name="connsiteY14" fmla="*/ 1170661 h 2405430"/>
              <a:gd name="connsiteX15" fmla="*/ 1529717 w 3107713"/>
              <a:gd name="connsiteY15" fmla="*/ 861315 h 2405430"/>
              <a:gd name="connsiteX16" fmla="*/ 1554853 w 3107713"/>
              <a:gd name="connsiteY16" fmla="*/ 0 h 2405430"/>
              <a:gd name="connsiteX17" fmla="*/ 1709041 w 3107713"/>
              <a:gd name="connsiteY17" fmla="*/ 68657 h 2405430"/>
              <a:gd name="connsiteX18" fmla="*/ 2030222 w 3107713"/>
              <a:gd name="connsiteY18" fmla="*/ 299844 h 2405430"/>
              <a:gd name="connsiteX19" fmla="*/ 2101595 w 3107713"/>
              <a:gd name="connsiteY19" fmla="*/ 268813 h 2405430"/>
              <a:gd name="connsiteX20" fmla="*/ 2241239 w 3107713"/>
              <a:gd name="connsiteY20" fmla="*/ 133823 h 2405430"/>
              <a:gd name="connsiteX21" fmla="*/ 2380880 w 3107713"/>
              <a:gd name="connsiteY21" fmla="*/ 133823 h 2405430"/>
              <a:gd name="connsiteX22" fmla="*/ 2486388 w 3107713"/>
              <a:gd name="connsiteY22" fmla="*/ 239331 h 2405430"/>
              <a:gd name="connsiteX23" fmla="*/ 2484837 w 3107713"/>
              <a:gd name="connsiteY23" fmla="*/ 526377 h 2405430"/>
              <a:gd name="connsiteX24" fmla="*/ 2571726 w 3107713"/>
              <a:gd name="connsiteY24" fmla="*/ 690844 h 2405430"/>
              <a:gd name="connsiteX25" fmla="*/ 3013930 w 3107713"/>
              <a:gd name="connsiteY25" fmla="*/ 1005818 h 2405430"/>
              <a:gd name="connsiteX26" fmla="*/ 3107024 w 3107713"/>
              <a:gd name="connsiteY26" fmla="*/ 1131497 h 2405430"/>
              <a:gd name="connsiteX27" fmla="*/ 3041858 w 3107713"/>
              <a:gd name="connsiteY27" fmla="*/ 1271140 h 2405430"/>
              <a:gd name="connsiteX28" fmla="*/ 2843256 w 3107713"/>
              <a:gd name="connsiteY28" fmla="*/ 1271140 h 2405430"/>
              <a:gd name="connsiteX29" fmla="*/ 2577934 w 3107713"/>
              <a:gd name="connsiteY29" fmla="*/ 1083398 h 2405430"/>
              <a:gd name="connsiteX30" fmla="*/ 2500354 w 3107713"/>
              <a:gd name="connsiteY30" fmla="*/ 1041505 h 2405430"/>
              <a:gd name="connsiteX31" fmla="*/ 2486388 w 3107713"/>
              <a:gd name="connsiteY31" fmla="*/ 1126841 h 2405430"/>
              <a:gd name="connsiteX32" fmla="*/ 2486388 w 3107713"/>
              <a:gd name="connsiteY32" fmla="*/ 1688518 h 2405430"/>
              <a:gd name="connsiteX33" fmla="*/ 2486388 w 3107713"/>
              <a:gd name="connsiteY33" fmla="*/ 2254849 h 2405430"/>
              <a:gd name="connsiteX34" fmla="*/ 2343642 w 3107713"/>
              <a:gd name="connsiteY34" fmla="*/ 2403802 h 2405430"/>
              <a:gd name="connsiteX35" fmla="*/ 1909197 w 3107713"/>
              <a:gd name="connsiteY35" fmla="*/ 2405353 h 2405430"/>
              <a:gd name="connsiteX36" fmla="*/ 1833168 w 3107713"/>
              <a:gd name="connsiteY36" fmla="*/ 2327773 h 2405430"/>
              <a:gd name="connsiteX37" fmla="*/ 1834722 w 3107713"/>
              <a:gd name="connsiteY37" fmla="*/ 1939875 h 2405430"/>
              <a:gd name="connsiteX38" fmla="*/ 1741625 w 3107713"/>
              <a:gd name="connsiteY38" fmla="*/ 1842124 h 2405430"/>
              <a:gd name="connsiteX39" fmla="*/ 1369244 w 3107713"/>
              <a:gd name="connsiteY39" fmla="*/ 1842124 h 2405430"/>
              <a:gd name="connsiteX40" fmla="*/ 1276150 w 3107713"/>
              <a:gd name="connsiteY40" fmla="*/ 1939875 h 2405430"/>
              <a:gd name="connsiteX41" fmla="*/ 1277701 w 3107713"/>
              <a:gd name="connsiteY41" fmla="*/ 2327773 h 2405430"/>
              <a:gd name="connsiteX42" fmla="*/ 1200121 w 3107713"/>
              <a:gd name="connsiteY42" fmla="*/ 2403802 h 2405430"/>
              <a:gd name="connsiteX43" fmla="*/ 773434 w 3107713"/>
              <a:gd name="connsiteY43" fmla="*/ 2402251 h 2405430"/>
              <a:gd name="connsiteX44" fmla="*/ 624481 w 3107713"/>
              <a:gd name="connsiteY44" fmla="*/ 2251744 h 2405430"/>
              <a:gd name="connsiteX45" fmla="*/ 622930 w 3107713"/>
              <a:gd name="connsiteY45" fmla="*/ 1111327 h 2405430"/>
              <a:gd name="connsiteX46" fmla="*/ 607413 w 3107713"/>
              <a:gd name="connsiteY46" fmla="*/ 1041505 h 2405430"/>
              <a:gd name="connsiteX47" fmla="*/ 548452 w 3107713"/>
              <a:gd name="connsiteY47" fmla="*/ 1072535 h 2405430"/>
              <a:gd name="connsiteX48" fmla="*/ 290888 w 3107713"/>
              <a:gd name="connsiteY48" fmla="*/ 1258726 h 2405430"/>
              <a:gd name="connsiteX49" fmla="*/ 152798 w 3107713"/>
              <a:gd name="connsiteY49" fmla="*/ 1300620 h 2405430"/>
              <a:gd name="connsiteX50" fmla="*/ 6947 w 3107713"/>
              <a:gd name="connsiteY50" fmla="*/ 1192009 h 2405430"/>
              <a:gd name="connsiteX51" fmla="*/ 67460 w 3107713"/>
              <a:gd name="connsiteY51" fmla="*/ 1029090 h 2405430"/>
              <a:gd name="connsiteX52" fmla="*/ 557761 w 3107713"/>
              <a:gd name="connsiteY52" fmla="*/ 675330 h 2405430"/>
              <a:gd name="connsiteX53" fmla="*/ 1401828 w 3107713"/>
              <a:gd name="connsiteY53" fmla="*/ 68657 h 2405430"/>
              <a:gd name="connsiteX54" fmla="*/ 1554853 w 3107713"/>
              <a:gd name="connsiteY54" fmla="*/ 0 h 240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107713" h="2405430">
                <a:moveTo>
                  <a:pt x="1573462" y="1230810"/>
                </a:moveTo>
                <a:lnTo>
                  <a:pt x="1573462" y="1540156"/>
                </a:lnTo>
                <a:lnTo>
                  <a:pt x="1882808" y="1540156"/>
                </a:lnTo>
                <a:lnTo>
                  <a:pt x="1882808" y="1230810"/>
                </a:lnTo>
                <a:close/>
                <a:moveTo>
                  <a:pt x="1220371" y="1230810"/>
                </a:moveTo>
                <a:lnTo>
                  <a:pt x="1220371" y="1540156"/>
                </a:lnTo>
                <a:lnTo>
                  <a:pt x="1529717" y="1540156"/>
                </a:lnTo>
                <a:lnTo>
                  <a:pt x="1529717" y="1230810"/>
                </a:lnTo>
                <a:close/>
                <a:moveTo>
                  <a:pt x="1573462" y="861315"/>
                </a:moveTo>
                <a:lnTo>
                  <a:pt x="1573462" y="1170661"/>
                </a:lnTo>
                <a:lnTo>
                  <a:pt x="1882808" y="1170661"/>
                </a:lnTo>
                <a:lnTo>
                  <a:pt x="1882808" y="861315"/>
                </a:lnTo>
                <a:close/>
                <a:moveTo>
                  <a:pt x="1220371" y="861315"/>
                </a:moveTo>
                <a:lnTo>
                  <a:pt x="1220371" y="1170661"/>
                </a:lnTo>
                <a:lnTo>
                  <a:pt x="1529717" y="1170661"/>
                </a:lnTo>
                <a:lnTo>
                  <a:pt x="1529717" y="861315"/>
                </a:lnTo>
                <a:close/>
                <a:moveTo>
                  <a:pt x="1554853" y="0"/>
                </a:moveTo>
                <a:cubicBezTo>
                  <a:pt x="1599267" y="0"/>
                  <a:pt x="1643875" y="22886"/>
                  <a:pt x="1709041" y="68657"/>
                </a:cubicBezTo>
                <a:cubicBezTo>
                  <a:pt x="1816101" y="144686"/>
                  <a:pt x="1923163" y="222264"/>
                  <a:pt x="2030222" y="299844"/>
                </a:cubicBezTo>
                <a:cubicBezTo>
                  <a:pt x="2075218" y="332428"/>
                  <a:pt x="2098490" y="341737"/>
                  <a:pt x="2101595" y="268813"/>
                </a:cubicBezTo>
                <a:cubicBezTo>
                  <a:pt x="2106248" y="152442"/>
                  <a:pt x="2129523" y="133823"/>
                  <a:pt x="2241239" y="133823"/>
                </a:cubicBezTo>
                <a:cubicBezTo>
                  <a:pt x="2287786" y="133823"/>
                  <a:pt x="2334333" y="133823"/>
                  <a:pt x="2380880" y="133823"/>
                </a:cubicBezTo>
                <a:cubicBezTo>
                  <a:pt x="2450702" y="133823"/>
                  <a:pt x="2486388" y="169509"/>
                  <a:pt x="2486388" y="239331"/>
                </a:cubicBezTo>
                <a:cubicBezTo>
                  <a:pt x="2486388" y="335530"/>
                  <a:pt x="2492595" y="431729"/>
                  <a:pt x="2484837" y="526377"/>
                </a:cubicBezTo>
                <a:cubicBezTo>
                  <a:pt x="2478630" y="603955"/>
                  <a:pt x="2509663" y="648951"/>
                  <a:pt x="2571726" y="690844"/>
                </a:cubicBezTo>
                <a:cubicBezTo>
                  <a:pt x="2720680" y="793250"/>
                  <a:pt x="2866528" y="900310"/>
                  <a:pt x="3013930" y="1005818"/>
                </a:cubicBezTo>
                <a:cubicBezTo>
                  <a:pt x="3058926" y="1038402"/>
                  <a:pt x="3102370" y="1069433"/>
                  <a:pt x="3107024" y="1131497"/>
                </a:cubicBezTo>
                <a:cubicBezTo>
                  <a:pt x="3111680" y="1190458"/>
                  <a:pt x="3093061" y="1240107"/>
                  <a:pt x="3041858" y="1271140"/>
                </a:cubicBezTo>
                <a:cubicBezTo>
                  <a:pt x="2976692" y="1311480"/>
                  <a:pt x="2906870" y="1313031"/>
                  <a:pt x="2843256" y="1271140"/>
                </a:cubicBezTo>
                <a:cubicBezTo>
                  <a:pt x="2753264" y="1212179"/>
                  <a:pt x="2666374" y="1145462"/>
                  <a:pt x="2577934" y="1083398"/>
                </a:cubicBezTo>
                <a:cubicBezTo>
                  <a:pt x="2553108" y="1066331"/>
                  <a:pt x="2528282" y="1029090"/>
                  <a:pt x="2500354" y="1041505"/>
                </a:cubicBezTo>
                <a:cubicBezTo>
                  <a:pt x="2469321" y="1055468"/>
                  <a:pt x="2486388" y="1097361"/>
                  <a:pt x="2486388" y="1126841"/>
                </a:cubicBezTo>
                <a:cubicBezTo>
                  <a:pt x="2484837" y="1316136"/>
                  <a:pt x="2486388" y="1502327"/>
                  <a:pt x="2486388" y="1688518"/>
                </a:cubicBezTo>
                <a:cubicBezTo>
                  <a:pt x="2486388" y="1877811"/>
                  <a:pt x="2486388" y="2065553"/>
                  <a:pt x="2486388" y="2254849"/>
                </a:cubicBezTo>
                <a:cubicBezTo>
                  <a:pt x="2486388" y="2361908"/>
                  <a:pt x="2449151" y="2402251"/>
                  <a:pt x="2343642" y="2403802"/>
                </a:cubicBezTo>
                <a:cubicBezTo>
                  <a:pt x="2199345" y="2405353"/>
                  <a:pt x="2053494" y="2402251"/>
                  <a:pt x="1909197" y="2405353"/>
                </a:cubicBezTo>
                <a:cubicBezTo>
                  <a:pt x="1851790" y="2406904"/>
                  <a:pt x="1831617" y="2385183"/>
                  <a:pt x="1833168" y="2327773"/>
                </a:cubicBezTo>
                <a:cubicBezTo>
                  <a:pt x="1836273" y="2198992"/>
                  <a:pt x="1831617" y="2068658"/>
                  <a:pt x="1834722" y="1939875"/>
                </a:cubicBezTo>
                <a:cubicBezTo>
                  <a:pt x="1836273" y="1871606"/>
                  <a:pt x="1812998" y="1840573"/>
                  <a:pt x="1741625" y="1842124"/>
                </a:cubicBezTo>
                <a:cubicBezTo>
                  <a:pt x="1617498" y="1845229"/>
                  <a:pt x="1493371" y="1845229"/>
                  <a:pt x="1369244" y="1842124"/>
                </a:cubicBezTo>
                <a:cubicBezTo>
                  <a:pt x="1296320" y="1840573"/>
                  <a:pt x="1274596" y="1873158"/>
                  <a:pt x="1276150" y="1939875"/>
                </a:cubicBezTo>
                <a:cubicBezTo>
                  <a:pt x="1279252" y="2068658"/>
                  <a:pt x="1274596" y="2198992"/>
                  <a:pt x="1277701" y="2327773"/>
                </a:cubicBezTo>
                <a:cubicBezTo>
                  <a:pt x="1279252" y="2385183"/>
                  <a:pt x="1257528" y="2405353"/>
                  <a:pt x="1200121" y="2403802"/>
                </a:cubicBezTo>
                <a:cubicBezTo>
                  <a:pt x="1057375" y="2400697"/>
                  <a:pt x="916180" y="2403802"/>
                  <a:pt x="773434" y="2402251"/>
                </a:cubicBezTo>
                <a:cubicBezTo>
                  <a:pt x="661719" y="2400697"/>
                  <a:pt x="624481" y="2363459"/>
                  <a:pt x="624481" y="2251744"/>
                </a:cubicBezTo>
                <a:cubicBezTo>
                  <a:pt x="624481" y="1871606"/>
                  <a:pt x="624481" y="1491467"/>
                  <a:pt x="622930" y="1111327"/>
                </a:cubicBezTo>
                <a:cubicBezTo>
                  <a:pt x="622930" y="1088052"/>
                  <a:pt x="636893" y="1053916"/>
                  <a:pt x="607413" y="1041505"/>
                </a:cubicBezTo>
                <a:cubicBezTo>
                  <a:pt x="585692" y="1032195"/>
                  <a:pt x="567071" y="1058572"/>
                  <a:pt x="548452" y="1072535"/>
                </a:cubicBezTo>
                <a:cubicBezTo>
                  <a:pt x="461565" y="1134599"/>
                  <a:pt x="376227" y="1195111"/>
                  <a:pt x="290888" y="1258726"/>
                </a:cubicBezTo>
                <a:cubicBezTo>
                  <a:pt x="248995" y="1289759"/>
                  <a:pt x="203999" y="1306827"/>
                  <a:pt x="152798" y="1300620"/>
                </a:cubicBezTo>
                <a:cubicBezTo>
                  <a:pt x="82976" y="1292861"/>
                  <a:pt x="27117" y="1263382"/>
                  <a:pt x="6947" y="1192009"/>
                </a:cubicBezTo>
                <a:cubicBezTo>
                  <a:pt x="-13223" y="1125289"/>
                  <a:pt x="11603" y="1069433"/>
                  <a:pt x="67460" y="1029090"/>
                </a:cubicBezTo>
                <a:cubicBezTo>
                  <a:pt x="230376" y="911170"/>
                  <a:pt x="393294" y="793250"/>
                  <a:pt x="557761" y="675330"/>
                </a:cubicBezTo>
                <a:cubicBezTo>
                  <a:pt x="838600" y="472072"/>
                  <a:pt x="1119438" y="270364"/>
                  <a:pt x="1401828" y="68657"/>
                </a:cubicBezTo>
                <a:cubicBezTo>
                  <a:pt x="1466219" y="22886"/>
                  <a:pt x="1510439" y="0"/>
                  <a:pt x="15548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889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6B2463-490C-4D11-AE54-3F3AEE061B8E}"/>
              </a:ext>
            </a:extLst>
          </p:cNvPr>
          <p:cNvSpPr/>
          <p:nvPr/>
        </p:nvSpPr>
        <p:spPr>
          <a:xfrm rot="1164718">
            <a:off x="1600839" y="2749371"/>
            <a:ext cx="1283711" cy="624642"/>
          </a:xfrm>
          <a:custGeom>
            <a:avLst/>
            <a:gdLst/>
            <a:ahLst/>
            <a:cxnLst/>
            <a:rect l="l" t="t" r="r" b="b"/>
            <a:pathLst>
              <a:path w="1283711" h="624642">
                <a:moveTo>
                  <a:pt x="449527" y="340541"/>
                </a:moveTo>
                <a:lnTo>
                  <a:pt x="449527" y="348876"/>
                </a:lnTo>
                <a:cubicBezTo>
                  <a:pt x="449527" y="358897"/>
                  <a:pt x="448982" y="365693"/>
                  <a:pt x="447890" y="369265"/>
                </a:cubicBezTo>
                <a:cubicBezTo>
                  <a:pt x="446303" y="374722"/>
                  <a:pt x="442979" y="379336"/>
                  <a:pt x="437919" y="383106"/>
                </a:cubicBezTo>
                <a:cubicBezTo>
                  <a:pt x="431073" y="388067"/>
                  <a:pt x="423879" y="390548"/>
                  <a:pt x="416339" y="390548"/>
                </a:cubicBezTo>
                <a:cubicBezTo>
                  <a:pt x="409592" y="390548"/>
                  <a:pt x="404035" y="388414"/>
                  <a:pt x="399670" y="384148"/>
                </a:cubicBezTo>
                <a:cubicBezTo>
                  <a:pt x="395304" y="379882"/>
                  <a:pt x="393121" y="374821"/>
                  <a:pt x="393121" y="368968"/>
                </a:cubicBezTo>
                <a:cubicBezTo>
                  <a:pt x="393121" y="363014"/>
                  <a:pt x="395850" y="358103"/>
                  <a:pt x="401307" y="354234"/>
                </a:cubicBezTo>
                <a:cubicBezTo>
                  <a:pt x="404879" y="351852"/>
                  <a:pt x="412469" y="349421"/>
                  <a:pt x="424078" y="346941"/>
                </a:cubicBezTo>
                <a:cubicBezTo>
                  <a:pt x="435686" y="344461"/>
                  <a:pt x="444169" y="342327"/>
                  <a:pt x="449527" y="340541"/>
                </a:cubicBezTo>
                <a:close/>
                <a:moveTo>
                  <a:pt x="691819" y="286814"/>
                </a:moveTo>
                <a:cubicBezTo>
                  <a:pt x="700352" y="286814"/>
                  <a:pt x="707595" y="289965"/>
                  <a:pt x="713548" y="296265"/>
                </a:cubicBezTo>
                <a:cubicBezTo>
                  <a:pt x="719501" y="302565"/>
                  <a:pt x="722627" y="311768"/>
                  <a:pt x="722924" y="323873"/>
                </a:cubicBezTo>
                <a:lnTo>
                  <a:pt x="660417" y="323873"/>
                </a:lnTo>
                <a:cubicBezTo>
                  <a:pt x="660317" y="312462"/>
                  <a:pt x="663244" y="303434"/>
                  <a:pt x="669198" y="296786"/>
                </a:cubicBezTo>
                <a:cubicBezTo>
                  <a:pt x="675151" y="290138"/>
                  <a:pt x="682691" y="286814"/>
                  <a:pt x="691819" y="286814"/>
                </a:cubicBezTo>
                <a:close/>
                <a:moveTo>
                  <a:pt x="689289" y="254816"/>
                </a:moveTo>
                <a:cubicBezTo>
                  <a:pt x="668354" y="254816"/>
                  <a:pt x="651041" y="262233"/>
                  <a:pt x="637348" y="277066"/>
                </a:cubicBezTo>
                <a:cubicBezTo>
                  <a:pt x="623656" y="291899"/>
                  <a:pt x="616810" y="312413"/>
                  <a:pt x="616810" y="338607"/>
                </a:cubicBezTo>
                <a:cubicBezTo>
                  <a:pt x="616810" y="360534"/>
                  <a:pt x="622019" y="378691"/>
                  <a:pt x="632437" y="393078"/>
                </a:cubicBezTo>
                <a:cubicBezTo>
                  <a:pt x="645633" y="411036"/>
                  <a:pt x="665973" y="420016"/>
                  <a:pt x="693457" y="420016"/>
                </a:cubicBezTo>
                <a:cubicBezTo>
                  <a:pt x="710820" y="420016"/>
                  <a:pt x="725281" y="416022"/>
                  <a:pt x="736840" y="408035"/>
                </a:cubicBezTo>
                <a:cubicBezTo>
                  <a:pt x="748399" y="400048"/>
                  <a:pt x="756857" y="388414"/>
                  <a:pt x="762215" y="373135"/>
                </a:cubicBezTo>
                <a:lnTo>
                  <a:pt x="720543" y="366140"/>
                </a:lnTo>
                <a:cubicBezTo>
                  <a:pt x="718261" y="374077"/>
                  <a:pt x="714888" y="379832"/>
                  <a:pt x="710423" y="383404"/>
                </a:cubicBezTo>
                <a:cubicBezTo>
                  <a:pt x="705958" y="386976"/>
                  <a:pt x="700451" y="388762"/>
                  <a:pt x="693903" y="388762"/>
                </a:cubicBezTo>
                <a:cubicBezTo>
                  <a:pt x="684279" y="388762"/>
                  <a:pt x="676242" y="385314"/>
                  <a:pt x="669793" y="378418"/>
                </a:cubicBezTo>
                <a:cubicBezTo>
                  <a:pt x="663344" y="371522"/>
                  <a:pt x="659970" y="361873"/>
                  <a:pt x="659673" y="349471"/>
                </a:cubicBezTo>
                <a:lnTo>
                  <a:pt x="764448" y="349471"/>
                </a:lnTo>
                <a:cubicBezTo>
                  <a:pt x="765043" y="317423"/>
                  <a:pt x="758544" y="293636"/>
                  <a:pt x="744951" y="278108"/>
                </a:cubicBezTo>
                <a:cubicBezTo>
                  <a:pt x="731358" y="262580"/>
                  <a:pt x="712804" y="254816"/>
                  <a:pt x="689289" y="254816"/>
                </a:cubicBezTo>
                <a:close/>
                <a:moveTo>
                  <a:pt x="424078" y="254816"/>
                </a:moveTo>
                <a:cubicBezTo>
                  <a:pt x="403539" y="254816"/>
                  <a:pt x="388061" y="258487"/>
                  <a:pt x="377643" y="265830"/>
                </a:cubicBezTo>
                <a:cubicBezTo>
                  <a:pt x="367225" y="273172"/>
                  <a:pt x="359883" y="284483"/>
                  <a:pt x="355617" y="299762"/>
                </a:cubicBezTo>
                <a:lnTo>
                  <a:pt x="393568" y="306609"/>
                </a:lnTo>
                <a:cubicBezTo>
                  <a:pt x="396148" y="299266"/>
                  <a:pt x="399521" y="294132"/>
                  <a:pt x="403688" y="291205"/>
                </a:cubicBezTo>
                <a:cubicBezTo>
                  <a:pt x="407855" y="288278"/>
                  <a:pt x="413660" y="286814"/>
                  <a:pt x="421101" y="286814"/>
                </a:cubicBezTo>
                <a:cubicBezTo>
                  <a:pt x="432114" y="286814"/>
                  <a:pt x="439605" y="288526"/>
                  <a:pt x="443574" y="291949"/>
                </a:cubicBezTo>
                <a:cubicBezTo>
                  <a:pt x="447543" y="295372"/>
                  <a:pt x="449527" y="301102"/>
                  <a:pt x="449527" y="309139"/>
                </a:cubicBezTo>
                <a:lnTo>
                  <a:pt x="449527" y="313306"/>
                </a:lnTo>
                <a:cubicBezTo>
                  <a:pt x="441987" y="316481"/>
                  <a:pt x="428443" y="319904"/>
                  <a:pt x="408897" y="323575"/>
                </a:cubicBezTo>
                <a:cubicBezTo>
                  <a:pt x="394411" y="326353"/>
                  <a:pt x="383324" y="329603"/>
                  <a:pt x="375634" y="333323"/>
                </a:cubicBezTo>
                <a:cubicBezTo>
                  <a:pt x="367945" y="337044"/>
                  <a:pt x="361967" y="342402"/>
                  <a:pt x="357700" y="349397"/>
                </a:cubicBezTo>
                <a:cubicBezTo>
                  <a:pt x="353434" y="356392"/>
                  <a:pt x="351301" y="364354"/>
                  <a:pt x="351301" y="373284"/>
                </a:cubicBezTo>
                <a:cubicBezTo>
                  <a:pt x="351301" y="386777"/>
                  <a:pt x="355989" y="397939"/>
                  <a:pt x="365365" y="406770"/>
                </a:cubicBezTo>
                <a:cubicBezTo>
                  <a:pt x="374741" y="415600"/>
                  <a:pt x="387565" y="420016"/>
                  <a:pt x="403837" y="420016"/>
                </a:cubicBezTo>
                <a:cubicBezTo>
                  <a:pt x="413064" y="420016"/>
                  <a:pt x="421746" y="418279"/>
                  <a:pt x="429882" y="414807"/>
                </a:cubicBezTo>
                <a:cubicBezTo>
                  <a:pt x="438018" y="411334"/>
                  <a:pt x="445658" y="406125"/>
                  <a:pt x="452801" y="399180"/>
                </a:cubicBezTo>
                <a:cubicBezTo>
                  <a:pt x="453099" y="399973"/>
                  <a:pt x="453595" y="401611"/>
                  <a:pt x="454290" y="404091"/>
                </a:cubicBezTo>
                <a:cubicBezTo>
                  <a:pt x="455877" y="409548"/>
                  <a:pt x="457217" y="413666"/>
                  <a:pt x="458308" y="416444"/>
                </a:cubicBezTo>
                <a:lnTo>
                  <a:pt x="499682" y="416444"/>
                </a:lnTo>
                <a:cubicBezTo>
                  <a:pt x="496011" y="408903"/>
                  <a:pt x="493506" y="401834"/>
                  <a:pt x="492166" y="395236"/>
                </a:cubicBezTo>
                <a:cubicBezTo>
                  <a:pt x="490827" y="388638"/>
                  <a:pt x="490157" y="378393"/>
                  <a:pt x="490157" y="364503"/>
                </a:cubicBezTo>
                <a:lnTo>
                  <a:pt x="490604" y="315687"/>
                </a:lnTo>
                <a:cubicBezTo>
                  <a:pt x="490604" y="297530"/>
                  <a:pt x="488743" y="285053"/>
                  <a:pt x="485023" y="278257"/>
                </a:cubicBezTo>
                <a:cubicBezTo>
                  <a:pt x="481302" y="271460"/>
                  <a:pt x="474878" y="265854"/>
                  <a:pt x="465750" y="261439"/>
                </a:cubicBezTo>
                <a:cubicBezTo>
                  <a:pt x="456621" y="257024"/>
                  <a:pt x="442731" y="254816"/>
                  <a:pt x="424078" y="254816"/>
                </a:cubicBezTo>
                <a:close/>
                <a:moveTo>
                  <a:pt x="1015880" y="241898"/>
                </a:moveTo>
                <a:cubicBezTo>
                  <a:pt x="976533" y="241898"/>
                  <a:pt x="946129" y="274092"/>
                  <a:pt x="946129" y="313439"/>
                </a:cubicBezTo>
                <a:cubicBezTo>
                  <a:pt x="946129" y="354574"/>
                  <a:pt x="980110" y="384980"/>
                  <a:pt x="1021247" y="383191"/>
                </a:cubicBezTo>
                <a:cubicBezTo>
                  <a:pt x="1060594" y="381403"/>
                  <a:pt x="1090998" y="347420"/>
                  <a:pt x="1089210" y="309862"/>
                </a:cubicBezTo>
                <a:cubicBezTo>
                  <a:pt x="1087421" y="270515"/>
                  <a:pt x="1055228" y="240109"/>
                  <a:pt x="1015880" y="241898"/>
                </a:cubicBezTo>
                <a:close/>
                <a:moveTo>
                  <a:pt x="533764" y="198262"/>
                </a:moveTo>
                <a:lnTo>
                  <a:pt x="533764" y="416444"/>
                </a:lnTo>
                <a:lnTo>
                  <a:pt x="575585" y="416444"/>
                </a:lnTo>
                <a:lnTo>
                  <a:pt x="575585" y="198262"/>
                </a:lnTo>
                <a:close/>
                <a:moveTo>
                  <a:pt x="238935" y="194541"/>
                </a:moveTo>
                <a:cubicBezTo>
                  <a:pt x="222168" y="194541"/>
                  <a:pt x="207855" y="197071"/>
                  <a:pt x="195999" y="202131"/>
                </a:cubicBezTo>
                <a:cubicBezTo>
                  <a:pt x="184142" y="207191"/>
                  <a:pt x="175063" y="214558"/>
                  <a:pt x="168763" y="224232"/>
                </a:cubicBezTo>
                <a:cubicBezTo>
                  <a:pt x="162463" y="233906"/>
                  <a:pt x="159312" y="244299"/>
                  <a:pt x="159312" y="255412"/>
                </a:cubicBezTo>
                <a:cubicBezTo>
                  <a:pt x="159312" y="272676"/>
                  <a:pt x="166010" y="287311"/>
                  <a:pt x="179404" y="299316"/>
                </a:cubicBezTo>
                <a:cubicBezTo>
                  <a:pt x="188929" y="307849"/>
                  <a:pt x="205499" y="315042"/>
                  <a:pt x="229113" y="320896"/>
                </a:cubicBezTo>
                <a:cubicBezTo>
                  <a:pt x="247468" y="325460"/>
                  <a:pt x="259226" y="328635"/>
                  <a:pt x="264385" y="330421"/>
                </a:cubicBezTo>
                <a:cubicBezTo>
                  <a:pt x="271926" y="333100"/>
                  <a:pt x="277209" y="336250"/>
                  <a:pt x="280235" y="339872"/>
                </a:cubicBezTo>
                <a:cubicBezTo>
                  <a:pt x="283261" y="343493"/>
                  <a:pt x="284775" y="347884"/>
                  <a:pt x="284775" y="353043"/>
                </a:cubicBezTo>
                <a:cubicBezTo>
                  <a:pt x="284775" y="361080"/>
                  <a:pt x="281178" y="368099"/>
                  <a:pt x="273984" y="374102"/>
                </a:cubicBezTo>
                <a:cubicBezTo>
                  <a:pt x="266791" y="380105"/>
                  <a:pt x="256100" y="383106"/>
                  <a:pt x="241912" y="383106"/>
                </a:cubicBezTo>
                <a:cubicBezTo>
                  <a:pt x="228517" y="383106"/>
                  <a:pt x="217876" y="379733"/>
                  <a:pt x="209988" y="372986"/>
                </a:cubicBezTo>
                <a:cubicBezTo>
                  <a:pt x="202101" y="366239"/>
                  <a:pt x="196867" y="355672"/>
                  <a:pt x="194287" y="341286"/>
                </a:cubicBezTo>
                <a:lnTo>
                  <a:pt x="151425" y="345453"/>
                </a:lnTo>
                <a:cubicBezTo>
                  <a:pt x="154302" y="369861"/>
                  <a:pt x="163132" y="388439"/>
                  <a:pt x="177916" y="401189"/>
                </a:cubicBezTo>
                <a:cubicBezTo>
                  <a:pt x="192700" y="413938"/>
                  <a:pt x="213883" y="420313"/>
                  <a:pt x="241466" y="420313"/>
                </a:cubicBezTo>
                <a:cubicBezTo>
                  <a:pt x="260416" y="420313"/>
                  <a:pt x="276242" y="417659"/>
                  <a:pt x="288942" y="412351"/>
                </a:cubicBezTo>
                <a:cubicBezTo>
                  <a:pt x="301642" y="407043"/>
                  <a:pt x="311464" y="398932"/>
                  <a:pt x="318410" y="388018"/>
                </a:cubicBezTo>
                <a:cubicBezTo>
                  <a:pt x="325355" y="377103"/>
                  <a:pt x="328828" y="365396"/>
                  <a:pt x="328828" y="352894"/>
                </a:cubicBezTo>
                <a:cubicBezTo>
                  <a:pt x="328828" y="339103"/>
                  <a:pt x="325925" y="327519"/>
                  <a:pt x="320121" y="318143"/>
                </a:cubicBezTo>
                <a:cubicBezTo>
                  <a:pt x="314317" y="308767"/>
                  <a:pt x="306280" y="301375"/>
                  <a:pt x="296011" y="295967"/>
                </a:cubicBezTo>
                <a:cubicBezTo>
                  <a:pt x="285742" y="290560"/>
                  <a:pt x="269892" y="285326"/>
                  <a:pt x="248460" y="280266"/>
                </a:cubicBezTo>
                <a:cubicBezTo>
                  <a:pt x="227029" y="275206"/>
                  <a:pt x="213535" y="270344"/>
                  <a:pt x="207979" y="265681"/>
                </a:cubicBezTo>
                <a:cubicBezTo>
                  <a:pt x="203614" y="262010"/>
                  <a:pt x="201431" y="257595"/>
                  <a:pt x="201431" y="252435"/>
                </a:cubicBezTo>
                <a:cubicBezTo>
                  <a:pt x="201431" y="246780"/>
                  <a:pt x="203762" y="242265"/>
                  <a:pt x="208426" y="238892"/>
                </a:cubicBezTo>
                <a:cubicBezTo>
                  <a:pt x="215669" y="233633"/>
                  <a:pt x="225690" y="231004"/>
                  <a:pt x="238489" y="231004"/>
                </a:cubicBezTo>
                <a:cubicBezTo>
                  <a:pt x="250891" y="231004"/>
                  <a:pt x="260193" y="233460"/>
                  <a:pt x="266394" y="238371"/>
                </a:cubicBezTo>
                <a:cubicBezTo>
                  <a:pt x="272595" y="243282"/>
                  <a:pt x="276639" y="251344"/>
                  <a:pt x="278524" y="262555"/>
                </a:cubicBezTo>
                <a:lnTo>
                  <a:pt x="322577" y="260621"/>
                </a:lnTo>
                <a:cubicBezTo>
                  <a:pt x="321882" y="240579"/>
                  <a:pt x="314615" y="224555"/>
                  <a:pt x="300774" y="212549"/>
                </a:cubicBezTo>
                <a:cubicBezTo>
                  <a:pt x="286933" y="200544"/>
                  <a:pt x="266320" y="194541"/>
                  <a:pt x="238935" y="194541"/>
                </a:cubicBezTo>
                <a:close/>
                <a:moveTo>
                  <a:pt x="525826" y="1"/>
                </a:moveTo>
                <a:cubicBezTo>
                  <a:pt x="665778" y="1"/>
                  <a:pt x="805730" y="448"/>
                  <a:pt x="946129" y="2237"/>
                </a:cubicBezTo>
                <a:cubicBezTo>
                  <a:pt x="980110" y="2237"/>
                  <a:pt x="1017670" y="21909"/>
                  <a:pt x="1044497" y="43372"/>
                </a:cubicBezTo>
                <a:cubicBezTo>
                  <a:pt x="1116037" y="107758"/>
                  <a:pt x="1182214" y="179299"/>
                  <a:pt x="1250177" y="247263"/>
                </a:cubicBezTo>
                <a:cubicBezTo>
                  <a:pt x="1294889" y="291977"/>
                  <a:pt x="1294889" y="329535"/>
                  <a:pt x="1250177" y="374249"/>
                </a:cubicBezTo>
                <a:cubicBezTo>
                  <a:pt x="1182214" y="444000"/>
                  <a:pt x="1112460" y="510176"/>
                  <a:pt x="1044497" y="579928"/>
                </a:cubicBezTo>
                <a:cubicBezTo>
                  <a:pt x="1015880" y="608544"/>
                  <a:pt x="981899" y="622852"/>
                  <a:pt x="940762" y="622852"/>
                </a:cubicBezTo>
                <a:cubicBezTo>
                  <a:pt x="803047" y="622852"/>
                  <a:pt x="663542" y="624642"/>
                  <a:pt x="525825" y="624642"/>
                </a:cubicBezTo>
                <a:cubicBezTo>
                  <a:pt x="388110" y="624642"/>
                  <a:pt x="252183" y="624642"/>
                  <a:pt x="114466" y="624642"/>
                </a:cubicBezTo>
                <a:cubicBezTo>
                  <a:pt x="32194" y="624642"/>
                  <a:pt x="0" y="592448"/>
                  <a:pt x="0" y="511964"/>
                </a:cubicBezTo>
                <a:cubicBezTo>
                  <a:pt x="0" y="377826"/>
                  <a:pt x="0" y="243686"/>
                  <a:pt x="0" y="109548"/>
                </a:cubicBezTo>
                <a:cubicBezTo>
                  <a:pt x="0" y="36218"/>
                  <a:pt x="32194" y="447"/>
                  <a:pt x="105524" y="447"/>
                </a:cubicBezTo>
                <a:cubicBezTo>
                  <a:pt x="245922" y="447"/>
                  <a:pt x="385874" y="0"/>
                  <a:pt x="525826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889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F09BC8FF-721A-4615-910C-ACCB0AD2D7C8}"/>
              </a:ext>
            </a:extLst>
          </p:cNvPr>
          <p:cNvSpPr txBox="1"/>
          <p:nvPr/>
        </p:nvSpPr>
        <p:spPr>
          <a:xfrm>
            <a:off x="6640401" y="3454181"/>
            <a:ext cx="386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賣房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(sell)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356D9D69-4EFC-4C9D-9090-7DD799108048}"/>
              </a:ext>
            </a:extLst>
          </p:cNvPr>
          <p:cNvSpPr txBox="1"/>
          <p:nvPr/>
        </p:nvSpPr>
        <p:spPr>
          <a:xfrm>
            <a:off x="6640401" y="4788057"/>
            <a:ext cx="386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貸款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(mortgage)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00392" y="130974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無殼、土殼、銀殼、金殼？</a:t>
            </a:r>
          </a:p>
        </p:txBody>
      </p:sp>
    </p:spTree>
    <p:extLst>
      <p:ext uri="{BB962C8B-B14F-4D97-AF65-F5344CB8AC3E}">
        <p14:creationId xmlns:p14="http://schemas.microsoft.com/office/powerpoint/2010/main" val="99728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剪去對角角落 52">
            <a:extLst>
              <a:ext uri="{FF2B5EF4-FFF2-40B4-BE49-F238E27FC236}">
                <a16:creationId xmlns:a16="http://schemas.microsoft.com/office/drawing/2014/main" id="{2C4076D3-488E-46EC-9D97-17DA94989E7B}"/>
              </a:ext>
            </a:extLst>
          </p:cNvPr>
          <p:cNvSpPr/>
          <p:nvPr/>
        </p:nvSpPr>
        <p:spPr>
          <a:xfrm>
            <a:off x="34129" y="0"/>
            <a:ext cx="6563773" cy="6858000"/>
          </a:xfrm>
          <a:prstGeom prst="snip2DiagRect">
            <a:avLst>
              <a:gd name="adj1" fmla="val 40055"/>
              <a:gd name="adj2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68FB6-74C6-4C4B-891E-471196E50A95}"/>
              </a:ext>
            </a:extLst>
          </p:cNvPr>
          <p:cNvSpPr txBox="1"/>
          <p:nvPr/>
        </p:nvSpPr>
        <p:spPr>
          <a:xfrm>
            <a:off x="1948703" y="396738"/>
            <a:ext cx="50622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專案動機與目標</a:t>
            </a:r>
            <a:endParaRPr lang="en-US" altLang="ko-KR" sz="4800" b="1" dirty="0">
              <a:solidFill>
                <a:schemeClr val="accent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D020C-1249-482C-A526-C35B41D7901C}"/>
              </a:ext>
            </a:extLst>
          </p:cNvPr>
          <p:cNvSpPr txBox="1"/>
          <p:nvPr/>
        </p:nvSpPr>
        <p:spPr>
          <a:xfrm>
            <a:off x="419101" y="1805571"/>
            <a:ext cx="72595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減少資訊不對稱 拒當買</a:t>
            </a: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賣</a:t>
            </a: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房子的盤仔！！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81368-3FAC-4255-8D7D-89073A00F0F5}"/>
              </a:ext>
            </a:extLst>
          </p:cNvPr>
          <p:cNvSpPr txBox="1"/>
          <p:nvPr/>
        </p:nvSpPr>
        <p:spPr>
          <a:xfrm>
            <a:off x="885399" y="2934763"/>
            <a:ext cx="154721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房屋特徵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24D757-CEA2-4BC4-A5DF-DDFC4FB65BF6}"/>
              </a:ext>
            </a:extLst>
          </p:cNvPr>
          <p:cNvGrpSpPr/>
          <p:nvPr/>
        </p:nvGrpSpPr>
        <p:grpSpPr>
          <a:xfrm>
            <a:off x="970240" y="3335043"/>
            <a:ext cx="2987810" cy="288032"/>
            <a:chOff x="11279811" y="3925804"/>
            <a:chExt cx="2987810" cy="288032"/>
          </a:xfrm>
        </p:grpSpPr>
        <p:sp>
          <p:nvSpPr>
            <p:cNvPr id="10" name="순서도: 처리 250">
              <a:extLst>
                <a:ext uri="{FF2B5EF4-FFF2-40B4-BE49-F238E27FC236}">
                  <a16:creationId xmlns:a16="http://schemas.microsoft.com/office/drawing/2014/main" id="{640C8ECA-6A00-4CC2-B7F6-E609D5276346}"/>
                </a:ext>
              </a:extLst>
            </p:cNvPr>
            <p:cNvSpPr/>
            <p:nvPr/>
          </p:nvSpPr>
          <p:spPr>
            <a:xfrm>
              <a:off x="11279811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순서도: 처리 251">
              <a:extLst>
                <a:ext uri="{FF2B5EF4-FFF2-40B4-BE49-F238E27FC236}">
                  <a16:creationId xmlns:a16="http://schemas.microsoft.com/office/drawing/2014/main" id="{9A320EC0-BE98-452C-8A82-4F77B5ED6E7E}"/>
                </a:ext>
              </a:extLst>
            </p:cNvPr>
            <p:cNvSpPr/>
            <p:nvPr/>
          </p:nvSpPr>
          <p:spPr>
            <a:xfrm>
              <a:off x="11431380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순서도: 처리 252">
              <a:extLst>
                <a:ext uri="{FF2B5EF4-FFF2-40B4-BE49-F238E27FC236}">
                  <a16:creationId xmlns:a16="http://schemas.microsoft.com/office/drawing/2014/main" id="{0E140DB5-6FEC-4547-A9B4-AAB4A88162BB}"/>
                </a:ext>
              </a:extLst>
            </p:cNvPr>
            <p:cNvSpPr/>
            <p:nvPr/>
          </p:nvSpPr>
          <p:spPr>
            <a:xfrm>
              <a:off x="11582949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순서도: 처리 253">
              <a:extLst>
                <a:ext uri="{FF2B5EF4-FFF2-40B4-BE49-F238E27FC236}">
                  <a16:creationId xmlns:a16="http://schemas.microsoft.com/office/drawing/2014/main" id="{E1D9BD2A-1FEB-4D35-A5A5-EC07260D28DB}"/>
                </a:ext>
              </a:extLst>
            </p:cNvPr>
            <p:cNvSpPr/>
            <p:nvPr/>
          </p:nvSpPr>
          <p:spPr>
            <a:xfrm>
              <a:off x="11734518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순서도: 처리 254">
              <a:extLst>
                <a:ext uri="{FF2B5EF4-FFF2-40B4-BE49-F238E27FC236}">
                  <a16:creationId xmlns:a16="http://schemas.microsoft.com/office/drawing/2014/main" id="{007645B6-1361-4015-9C13-7009832104C9}"/>
                </a:ext>
              </a:extLst>
            </p:cNvPr>
            <p:cNvSpPr/>
            <p:nvPr/>
          </p:nvSpPr>
          <p:spPr>
            <a:xfrm>
              <a:off x="11886087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순서도: 처리 255">
              <a:extLst>
                <a:ext uri="{FF2B5EF4-FFF2-40B4-BE49-F238E27FC236}">
                  <a16:creationId xmlns:a16="http://schemas.microsoft.com/office/drawing/2014/main" id="{12FCF401-7DAA-49E3-A7D3-535398AB9479}"/>
                </a:ext>
              </a:extLst>
            </p:cNvPr>
            <p:cNvSpPr/>
            <p:nvPr/>
          </p:nvSpPr>
          <p:spPr>
            <a:xfrm>
              <a:off x="12037656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순서도: 처리 256">
              <a:extLst>
                <a:ext uri="{FF2B5EF4-FFF2-40B4-BE49-F238E27FC236}">
                  <a16:creationId xmlns:a16="http://schemas.microsoft.com/office/drawing/2014/main" id="{9287D9E4-AFDD-4423-BF94-82C665A86BFE}"/>
                </a:ext>
              </a:extLst>
            </p:cNvPr>
            <p:cNvSpPr/>
            <p:nvPr/>
          </p:nvSpPr>
          <p:spPr>
            <a:xfrm>
              <a:off x="12189225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순서도: 처리 257">
              <a:extLst>
                <a:ext uri="{FF2B5EF4-FFF2-40B4-BE49-F238E27FC236}">
                  <a16:creationId xmlns:a16="http://schemas.microsoft.com/office/drawing/2014/main" id="{6568D6A2-B5BA-41BD-BEC6-16A40BE625FE}"/>
                </a:ext>
              </a:extLst>
            </p:cNvPr>
            <p:cNvSpPr/>
            <p:nvPr/>
          </p:nvSpPr>
          <p:spPr>
            <a:xfrm>
              <a:off x="12340794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순서도: 처리 258">
              <a:extLst>
                <a:ext uri="{FF2B5EF4-FFF2-40B4-BE49-F238E27FC236}">
                  <a16:creationId xmlns:a16="http://schemas.microsoft.com/office/drawing/2014/main" id="{F01C7EBE-C0C0-41B8-B6EC-7E3AB1E49282}"/>
                </a:ext>
              </a:extLst>
            </p:cNvPr>
            <p:cNvSpPr/>
            <p:nvPr/>
          </p:nvSpPr>
          <p:spPr>
            <a:xfrm>
              <a:off x="12492363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순서도: 처리 259">
              <a:extLst>
                <a:ext uri="{FF2B5EF4-FFF2-40B4-BE49-F238E27FC236}">
                  <a16:creationId xmlns:a16="http://schemas.microsoft.com/office/drawing/2014/main" id="{A303F321-65DF-4398-BCC4-8667E9B05459}"/>
                </a:ext>
              </a:extLst>
            </p:cNvPr>
            <p:cNvSpPr/>
            <p:nvPr/>
          </p:nvSpPr>
          <p:spPr>
            <a:xfrm>
              <a:off x="12643932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순서도: 처리 260">
              <a:extLst>
                <a:ext uri="{FF2B5EF4-FFF2-40B4-BE49-F238E27FC236}">
                  <a16:creationId xmlns:a16="http://schemas.microsoft.com/office/drawing/2014/main" id="{F4FE08E6-7C77-46AC-ADDB-CC59D4B1157B}"/>
                </a:ext>
              </a:extLst>
            </p:cNvPr>
            <p:cNvSpPr/>
            <p:nvPr/>
          </p:nvSpPr>
          <p:spPr>
            <a:xfrm>
              <a:off x="1279550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순서도: 처리 261">
              <a:extLst>
                <a:ext uri="{FF2B5EF4-FFF2-40B4-BE49-F238E27FC236}">
                  <a16:creationId xmlns:a16="http://schemas.microsoft.com/office/drawing/2014/main" id="{CF1F7792-40DD-4EC3-9629-A3C67A84D480}"/>
                </a:ext>
              </a:extLst>
            </p:cNvPr>
            <p:cNvSpPr/>
            <p:nvPr/>
          </p:nvSpPr>
          <p:spPr>
            <a:xfrm>
              <a:off x="12947070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순서도: 처리 262">
              <a:extLst>
                <a:ext uri="{FF2B5EF4-FFF2-40B4-BE49-F238E27FC236}">
                  <a16:creationId xmlns:a16="http://schemas.microsoft.com/office/drawing/2014/main" id="{0BD2DBC4-C73C-4293-877F-801D1F9EC1AA}"/>
                </a:ext>
              </a:extLst>
            </p:cNvPr>
            <p:cNvSpPr/>
            <p:nvPr/>
          </p:nvSpPr>
          <p:spPr>
            <a:xfrm>
              <a:off x="13098639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순서도: 처리 263">
              <a:extLst>
                <a:ext uri="{FF2B5EF4-FFF2-40B4-BE49-F238E27FC236}">
                  <a16:creationId xmlns:a16="http://schemas.microsoft.com/office/drawing/2014/main" id="{A496728E-B48B-452A-9683-9CB380EF1820}"/>
                </a:ext>
              </a:extLst>
            </p:cNvPr>
            <p:cNvSpPr/>
            <p:nvPr/>
          </p:nvSpPr>
          <p:spPr>
            <a:xfrm>
              <a:off x="13250208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순서도: 처리 264">
              <a:extLst>
                <a:ext uri="{FF2B5EF4-FFF2-40B4-BE49-F238E27FC236}">
                  <a16:creationId xmlns:a16="http://schemas.microsoft.com/office/drawing/2014/main" id="{137DA640-2127-4DB8-AAB2-6971B76A5EF5}"/>
                </a:ext>
              </a:extLst>
            </p:cNvPr>
            <p:cNvSpPr/>
            <p:nvPr/>
          </p:nvSpPr>
          <p:spPr>
            <a:xfrm>
              <a:off x="13401777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순서도: 처리 265">
              <a:extLst>
                <a:ext uri="{FF2B5EF4-FFF2-40B4-BE49-F238E27FC236}">
                  <a16:creationId xmlns:a16="http://schemas.microsoft.com/office/drawing/2014/main" id="{B3717BEF-66DE-409D-8785-DFDE7CB97EE1}"/>
                </a:ext>
              </a:extLst>
            </p:cNvPr>
            <p:cNvSpPr/>
            <p:nvPr/>
          </p:nvSpPr>
          <p:spPr>
            <a:xfrm>
              <a:off x="13553346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순서도: 처리 266">
              <a:extLst>
                <a:ext uri="{FF2B5EF4-FFF2-40B4-BE49-F238E27FC236}">
                  <a16:creationId xmlns:a16="http://schemas.microsoft.com/office/drawing/2014/main" id="{B6C73020-FF38-4F0C-AF4B-E71421633085}"/>
                </a:ext>
              </a:extLst>
            </p:cNvPr>
            <p:cNvSpPr/>
            <p:nvPr/>
          </p:nvSpPr>
          <p:spPr>
            <a:xfrm>
              <a:off x="13704915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순서도: 처리 267">
              <a:extLst>
                <a:ext uri="{FF2B5EF4-FFF2-40B4-BE49-F238E27FC236}">
                  <a16:creationId xmlns:a16="http://schemas.microsoft.com/office/drawing/2014/main" id="{1C7E5DE0-5739-40CE-AB16-8B675C2AEF9E}"/>
                </a:ext>
              </a:extLst>
            </p:cNvPr>
            <p:cNvSpPr/>
            <p:nvPr/>
          </p:nvSpPr>
          <p:spPr>
            <a:xfrm>
              <a:off x="13856484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순서도: 처리 268">
              <a:extLst>
                <a:ext uri="{FF2B5EF4-FFF2-40B4-BE49-F238E27FC236}">
                  <a16:creationId xmlns:a16="http://schemas.microsoft.com/office/drawing/2014/main" id="{445EB49F-561B-4F95-ACF1-EADBABAF6D6C}"/>
                </a:ext>
              </a:extLst>
            </p:cNvPr>
            <p:cNvSpPr/>
            <p:nvPr/>
          </p:nvSpPr>
          <p:spPr>
            <a:xfrm>
              <a:off x="14008053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순서도: 처리 269">
              <a:extLst>
                <a:ext uri="{FF2B5EF4-FFF2-40B4-BE49-F238E27FC236}">
                  <a16:creationId xmlns:a16="http://schemas.microsoft.com/office/drawing/2014/main" id="{4E271846-2D4F-4AC8-88A3-7FF7ED242480}"/>
                </a:ext>
              </a:extLst>
            </p:cNvPr>
            <p:cNvSpPr/>
            <p:nvPr/>
          </p:nvSpPr>
          <p:spPr>
            <a:xfrm>
              <a:off x="1415962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D2B8100-0B4E-4AEC-8310-D00A8EB4CF3E}"/>
              </a:ext>
            </a:extLst>
          </p:cNvPr>
          <p:cNvSpPr txBox="1"/>
          <p:nvPr/>
        </p:nvSpPr>
        <p:spPr>
          <a:xfrm>
            <a:off x="4030513" y="3251717"/>
            <a:ext cx="93487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Ing </a:t>
            </a:r>
            <a:r>
              <a:rPr lang="en-US" altLang="ko-KR" b="1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30835D-8991-4AA5-B61B-2B871F1D570E}"/>
              </a:ext>
            </a:extLst>
          </p:cNvPr>
          <p:cNvSpPr txBox="1"/>
          <p:nvPr/>
        </p:nvSpPr>
        <p:spPr>
          <a:xfrm flipH="1">
            <a:off x="5019414" y="4624416"/>
            <a:ext cx="132600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價格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1D739DB-E921-432D-85A0-8BE70BE5CC38}"/>
              </a:ext>
            </a:extLst>
          </p:cNvPr>
          <p:cNvGrpSpPr/>
          <p:nvPr/>
        </p:nvGrpSpPr>
        <p:grpSpPr>
          <a:xfrm flipH="1">
            <a:off x="3421387" y="5024696"/>
            <a:ext cx="2987810" cy="288032"/>
            <a:chOff x="11277065" y="4868268"/>
            <a:chExt cx="2987810" cy="288032"/>
          </a:xfrm>
        </p:grpSpPr>
        <p:sp>
          <p:nvSpPr>
            <p:cNvPr id="32" name="순서도: 처리 273">
              <a:extLst>
                <a:ext uri="{FF2B5EF4-FFF2-40B4-BE49-F238E27FC236}">
                  <a16:creationId xmlns:a16="http://schemas.microsoft.com/office/drawing/2014/main" id="{E3F90A85-D387-49DD-A4E4-42C8699DE895}"/>
                </a:ext>
              </a:extLst>
            </p:cNvPr>
            <p:cNvSpPr/>
            <p:nvPr/>
          </p:nvSpPr>
          <p:spPr>
            <a:xfrm>
              <a:off x="11277065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순서도: 처리 274">
              <a:extLst>
                <a:ext uri="{FF2B5EF4-FFF2-40B4-BE49-F238E27FC236}">
                  <a16:creationId xmlns:a16="http://schemas.microsoft.com/office/drawing/2014/main" id="{67E081E5-20EF-4634-A771-F9E823E01BC8}"/>
                </a:ext>
              </a:extLst>
            </p:cNvPr>
            <p:cNvSpPr/>
            <p:nvPr/>
          </p:nvSpPr>
          <p:spPr>
            <a:xfrm>
              <a:off x="11428634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순서도: 처리 275">
              <a:extLst>
                <a:ext uri="{FF2B5EF4-FFF2-40B4-BE49-F238E27FC236}">
                  <a16:creationId xmlns:a16="http://schemas.microsoft.com/office/drawing/2014/main" id="{3D2EC7FC-4D51-455D-981B-7C956E22A8A1}"/>
                </a:ext>
              </a:extLst>
            </p:cNvPr>
            <p:cNvSpPr/>
            <p:nvPr/>
          </p:nvSpPr>
          <p:spPr>
            <a:xfrm>
              <a:off x="11580203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순서도: 처리 276">
              <a:extLst>
                <a:ext uri="{FF2B5EF4-FFF2-40B4-BE49-F238E27FC236}">
                  <a16:creationId xmlns:a16="http://schemas.microsoft.com/office/drawing/2014/main" id="{3B8E38C2-50C7-4F80-8E92-04242D944F1A}"/>
                </a:ext>
              </a:extLst>
            </p:cNvPr>
            <p:cNvSpPr/>
            <p:nvPr/>
          </p:nvSpPr>
          <p:spPr>
            <a:xfrm>
              <a:off x="11731772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순서도: 처리 277">
              <a:extLst>
                <a:ext uri="{FF2B5EF4-FFF2-40B4-BE49-F238E27FC236}">
                  <a16:creationId xmlns:a16="http://schemas.microsoft.com/office/drawing/2014/main" id="{71E133A4-D6FD-4C3B-8036-66CC3EDA1FA3}"/>
                </a:ext>
              </a:extLst>
            </p:cNvPr>
            <p:cNvSpPr/>
            <p:nvPr/>
          </p:nvSpPr>
          <p:spPr>
            <a:xfrm>
              <a:off x="11883341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순서도: 처리 278">
              <a:extLst>
                <a:ext uri="{FF2B5EF4-FFF2-40B4-BE49-F238E27FC236}">
                  <a16:creationId xmlns:a16="http://schemas.microsoft.com/office/drawing/2014/main" id="{71C6599B-45E4-424D-A4B1-713754016C92}"/>
                </a:ext>
              </a:extLst>
            </p:cNvPr>
            <p:cNvSpPr/>
            <p:nvPr/>
          </p:nvSpPr>
          <p:spPr>
            <a:xfrm>
              <a:off x="12034910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순서도: 처리 279">
              <a:extLst>
                <a:ext uri="{FF2B5EF4-FFF2-40B4-BE49-F238E27FC236}">
                  <a16:creationId xmlns:a16="http://schemas.microsoft.com/office/drawing/2014/main" id="{6DDF5258-2FD9-4419-9CC1-C784C1B798EF}"/>
                </a:ext>
              </a:extLst>
            </p:cNvPr>
            <p:cNvSpPr/>
            <p:nvPr/>
          </p:nvSpPr>
          <p:spPr>
            <a:xfrm>
              <a:off x="12186479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순서도: 처리 280">
              <a:extLst>
                <a:ext uri="{FF2B5EF4-FFF2-40B4-BE49-F238E27FC236}">
                  <a16:creationId xmlns:a16="http://schemas.microsoft.com/office/drawing/2014/main" id="{C367451E-7B17-4622-939A-46D144C9AE3A}"/>
                </a:ext>
              </a:extLst>
            </p:cNvPr>
            <p:cNvSpPr/>
            <p:nvPr/>
          </p:nvSpPr>
          <p:spPr>
            <a:xfrm>
              <a:off x="12338048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순서도: 처리 281">
              <a:extLst>
                <a:ext uri="{FF2B5EF4-FFF2-40B4-BE49-F238E27FC236}">
                  <a16:creationId xmlns:a16="http://schemas.microsoft.com/office/drawing/2014/main" id="{82D9A32F-4589-4222-A98F-06EF164F6BE6}"/>
                </a:ext>
              </a:extLst>
            </p:cNvPr>
            <p:cNvSpPr/>
            <p:nvPr/>
          </p:nvSpPr>
          <p:spPr>
            <a:xfrm>
              <a:off x="12489617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순서도: 처리 282">
              <a:extLst>
                <a:ext uri="{FF2B5EF4-FFF2-40B4-BE49-F238E27FC236}">
                  <a16:creationId xmlns:a16="http://schemas.microsoft.com/office/drawing/2014/main" id="{83EC30D6-821E-434F-BB2A-1CF9B2F7B247}"/>
                </a:ext>
              </a:extLst>
            </p:cNvPr>
            <p:cNvSpPr/>
            <p:nvPr/>
          </p:nvSpPr>
          <p:spPr>
            <a:xfrm>
              <a:off x="12641186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순서도: 처리 283">
              <a:extLst>
                <a:ext uri="{FF2B5EF4-FFF2-40B4-BE49-F238E27FC236}">
                  <a16:creationId xmlns:a16="http://schemas.microsoft.com/office/drawing/2014/main" id="{CF6D00D5-6B9F-472C-ABBC-8654C4079A2D}"/>
                </a:ext>
              </a:extLst>
            </p:cNvPr>
            <p:cNvSpPr/>
            <p:nvPr/>
          </p:nvSpPr>
          <p:spPr>
            <a:xfrm>
              <a:off x="12792755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순서도: 처리 284">
              <a:extLst>
                <a:ext uri="{FF2B5EF4-FFF2-40B4-BE49-F238E27FC236}">
                  <a16:creationId xmlns:a16="http://schemas.microsoft.com/office/drawing/2014/main" id="{1E4761C0-CD73-43F5-89A5-E8506CC421B9}"/>
                </a:ext>
              </a:extLst>
            </p:cNvPr>
            <p:cNvSpPr/>
            <p:nvPr/>
          </p:nvSpPr>
          <p:spPr>
            <a:xfrm>
              <a:off x="12944324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순서도: 처리 285">
              <a:extLst>
                <a:ext uri="{FF2B5EF4-FFF2-40B4-BE49-F238E27FC236}">
                  <a16:creationId xmlns:a16="http://schemas.microsoft.com/office/drawing/2014/main" id="{0E7AD3EA-F742-4A90-B0E6-343CCA7D5670}"/>
                </a:ext>
              </a:extLst>
            </p:cNvPr>
            <p:cNvSpPr/>
            <p:nvPr/>
          </p:nvSpPr>
          <p:spPr>
            <a:xfrm>
              <a:off x="13095893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순서도: 처리 286">
              <a:extLst>
                <a:ext uri="{FF2B5EF4-FFF2-40B4-BE49-F238E27FC236}">
                  <a16:creationId xmlns:a16="http://schemas.microsoft.com/office/drawing/2014/main" id="{D04E384F-6C42-4543-95D3-5AE6B45CC851}"/>
                </a:ext>
              </a:extLst>
            </p:cNvPr>
            <p:cNvSpPr/>
            <p:nvPr/>
          </p:nvSpPr>
          <p:spPr>
            <a:xfrm>
              <a:off x="13247462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순서도: 처리 287">
              <a:extLst>
                <a:ext uri="{FF2B5EF4-FFF2-40B4-BE49-F238E27FC236}">
                  <a16:creationId xmlns:a16="http://schemas.microsoft.com/office/drawing/2014/main" id="{43E264ED-9B13-421F-8E28-C963219FD98C}"/>
                </a:ext>
              </a:extLst>
            </p:cNvPr>
            <p:cNvSpPr/>
            <p:nvPr/>
          </p:nvSpPr>
          <p:spPr>
            <a:xfrm>
              <a:off x="13399031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순서도: 처리 288">
              <a:extLst>
                <a:ext uri="{FF2B5EF4-FFF2-40B4-BE49-F238E27FC236}">
                  <a16:creationId xmlns:a16="http://schemas.microsoft.com/office/drawing/2014/main" id="{DA71E1A6-145C-4F4D-AE17-4D94779867EC}"/>
                </a:ext>
              </a:extLst>
            </p:cNvPr>
            <p:cNvSpPr/>
            <p:nvPr/>
          </p:nvSpPr>
          <p:spPr>
            <a:xfrm>
              <a:off x="13550600" y="4868268"/>
              <a:ext cx="108000" cy="288032"/>
            </a:xfrm>
            <a:prstGeom prst="flowChartProcess">
              <a:avLst/>
            </a:prstGeom>
            <a:solidFill>
              <a:schemeClr val="accent3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순서도: 처리 289">
              <a:extLst>
                <a:ext uri="{FF2B5EF4-FFF2-40B4-BE49-F238E27FC236}">
                  <a16:creationId xmlns:a16="http://schemas.microsoft.com/office/drawing/2014/main" id="{1B70DA8D-3F04-4E24-A011-B936C9822F3E}"/>
                </a:ext>
              </a:extLst>
            </p:cNvPr>
            <p:cNvSpPr/>
            <p:nvPr/>
          </p:nvSpPr>
          <p:spPr>
            <a:xfrm>
              <a:off x="13702169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순서도: 처리 290">
              <a:extLst>
                <a:ext uri="{FF2B5EF4-FFF2-40B4-BE49-F238E27FC236}">
                  <a16:creationId xmlns:a16="http://schemas.microsoft.com/office/drawing/2014/main" id="{AE754EFA-9633-4924-BA7C-2C04957038D5}"/>
                </a:ext>
              </a:extLst>
            </p:cNvPr>
            <p:cNvSpPr/>
            <p:nvPr/>
          </p:nvSpPr>
          <p:spPr>
            <a:xfrm>
              <a:off x="13853738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순서도: 처리 291">
              <a:extLst>
                <a:ext uri="{FF2B5EF4-FFF2-40B4-BE49-F238E27FC236}">
                  <a16:creationId xmlns:a16="http://schemas.microsoft.com/office/drawing/2014/main" id="{146251AE-EFBB-4F22-BFF8-BF4C822D361C}"/>
                </a:ext>
              </a:extLst>
            </p:cNvPr>
            <p:cNvSpPr/>
            <p:nvPr/>
          </p:nvSpPr>
          <p:spPr>
            <a:xfrm>
              <a:off x="14005307" y="4868268"/>
              <a:ext cx="108000" cy="288032"/>
            </a:xfrm>
            <a:prstGeom prst="flowChartProcess">
              <a:avLst/>
            </a:prstGeom>
            <a:solidFill>
              <a:schemeClr val="accent3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순서도: 처리 292">
              <a:extLst>
                <a:ext uri="{FF2B5EF4-FFF2-40B4-BE49-F238E27FC236}">
                  <a16:creationId xmlns:a16="http://schemas.microsoft.com/office/drawing/2014/main" id="{445202F4-200C-461A-BCC9-44FD6497655E}"/>
                </a:ext>
              </a:extLst>
            </p:cNvPr>
            <p:cNvSpPr/>
            <p:nvPr/>
          </p:nvSpPr>
          <p:spPr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7D61392-140E-468B-ACB2-F7A77E3376DD}"/>
              </a:ext>
            </a:extLst>
          </p:cNvPr>
          <p:cNvSpPr txBox="1"/>
          <p:nvPr/>
        </p:nvSpPr>
        <p:spPr>
          <a:xfrm flipH="1">
            <a:off x="2471761" y="4941370"/>
            <a:ext cx="87716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</a:t>
            </a:r>
            <a:r>
              <a:rPr lang="en-US" altLang="ko-KR" b="1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73">
            <a:extLst>
              <a:ext uri="{FF2B5EF4-FFF2-40B4-BE49-F238E27FC236}">
                <a16:creationId xmlns:a16="http://schemas.microsoft.com/office/drawing/2014/main" id="{29F03DDF-4DEB-47C8-8539-C049751145A0}"/>
              </a:ext>
            </a:extLst>
          </p:cNvPr>
          <p:cNvGrpSpPr/>
          <p:nvPr/>
        </p:nvGrpSpPr>
        <p:grpSpPr>
          <a:xfrm>
            <a:off x="8063572" y="742465"/>
            <a:ext cx="3434615" cy="2690303"/>
            <a:chOff x="2551704" y="4178334"/>
            <a:chExt cx="2357003" cy="269030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9D0289-DED4-4B48-8687-97A528FB69CF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有土斯有財 買房在東方社會似乎有不可抹滅的重要性 但因為經驗少 你是否在考慮買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賣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)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房時 感到徬徨 不知如何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“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下單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”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如何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”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脫手</a:t>
              </a:r>
              <a:r>
                <a: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”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？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2FDDA6-46F9-4871-8758-28669D02826C}"/>
                </a:ext>
              </a:extLst>
            </p:cNvPr>
            <p:cNvSpPr txBox="1"/>
            <p:nvPr/>
          </p:nvSpPr>
          <p:spPr>
            <a:xfrm>
              <a:off x="2551704" y="4178334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動機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73">
            <a:extLst>
              <a:ext uri="{FF2B5EF4-FFF2-40B4-BE49-F238E27FC236}">
                <a16:creationId xmlns:a16="http://schemas.microsoft.com/office/drawing/2014/main" id="{D27FEEC3-5DDD-4095-A02D-E830ABEEE431}"/>
              </a:ext>
            </a:extLst>
          </p:cNvPr>
          <p:cNvGrpSpPr/>
          <p:nvPr/>
        </p:nvGrpSpPr>
        <p:grpSpPr>
          <a:xfrm>
            <a:off x="8063572" y="3732646"/>
            <a:ext cx="3759307" cy="1974926"/>
            <a:chOff x="2551704" y="4155047"/>
            <a:chExt cx="2357003" cy="19749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08DDA1-5E85-432B-8518-1E3F9C8E3113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熟悉並應用</a:t>
              </a:r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python</a:t>
              </a: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基礎</a:t>
              </a:r>
              <a:endPara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資料處理</a:t>
              </a:r>
              <a:endPara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建模分析</a:t>
              </a:r>
              <a:endPara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回饋社會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9EC6D0-6676-4426-99D5-3E3559E14B34}"/>
                </a:ext>
              </a:extLst>
            </p:cNvPr>
            <p:cNvSpPr txBox="1"/>
            <p:nvPr/>
          </p:nvSpPr>
          <p:spPr>
            <a:xfrm>
              <a:off x="2551704" y="4155047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目標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5347844-79B8-4CB0-BC32-D02F7DC73627}"/>
              </a:ext>
            </a:extLst>
          </p:cNvPr>
          <p:cNvSpPr/>
          <p:nvPr/>
        </p:nvSpPr>
        <p:spPr>
          <a:xfrm>
            <a:off x="1521105" y="4039822"/>
            <a:ext cx="606276" cy="622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E379060-06A2-47B7-BD66-4889FE8B24C2}"/>
              </a:ext>
            </a:extLst>
          </p:cNvPr>
          <p:cNvSpPr txBox="1"/>
          <p:nvPr/>
        </p:nvSpPr>
        <p:spPr>
          <a:xfrm>
            <a:off x="2278950" y="40598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Loading…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55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48200" y="3211831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Part 2 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執行方式</a:t>
            </a:r>
          </a:p>
        </p:txBody>
      </p:sp>
    </p:spTree>
    <p:extLst>
      <p:ext uri="{BB962C8B-B14F-4D97-AF65-F5344CB8AC3E}">
        <p14:creationId xmlns:p14="http://schemas.microsoft.com/office/powerpoint/2010/main" val="135235255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574</Words>
  <Application>Microsoft Macintosh PowerPoint</Application>
  <PresentationFormat>Widescreen</PresentationFormat>
  <Paragraphs>127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標楷體</vt:lpstr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195</cp:revision>
  <dcterms:created xsi:type="dcterms:W3CDTF">2019-01-14T06:35:35Z</dcterms:created>
  <dcterms:modified xsi:type="dcterms:W3CDTF">2022-01-19T14:49:45Z</dcterms:modified>
</cp:coreProperties>
</file>